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94" r:id="rId2"/>
    <p:sldId id="434" r:id="rId3"/>
    <p:sldId id="296" r:id="rId4"/>
    <p:sldId id="432" r:id="rId5"/>
    <p:sldId id="400" r:id="rId6"/>
    <p:sldId id="410" r:id="rId7"/>
    <p:sldId id="408" r:id="rId8"/>
    <p:sldId id="411" r:id="rId9"/>
    <p:sldId id="409" r:id="rId10"/>
    <p:sldId id="412" r:id="rId11"/>
    <p:sldId id="413" r:id="rId12"/>
    <p:sldId id="414" r:id="rId13"/>
    <p:sldId id="415" r:id="rId14"/>
    <p:sldId id="416" r:id="rId15"/>
    <p:sldId id="417" r:id="rId16"/>
    <p:sldId id="419" r:id="rId17"/>
    <p:sldId id="421" r:id="rId18"/>
    <p:sldId id="420" r:id="rId19"/>
    <p:sldId id="418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30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78B"/>
    <a:srgbClr val="317157"/>
    <a:srgbClr val="FF6600"/>
    <a:srgbClr val="0099CC"/>
    <a:srgbClr val="2C4410"/>
    <a:srgbClr val="003E34"/>
    <a:srgbClr val="005C4D"/>
    <a:srgbClr val="406858"/>
    <a:srgbClr val="003366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/>
    <p:restoredTop sz="87625" autoAdjust="0"/>
  </p:normalViewPr>
  <p:slideViewPr>
    <p:cSldViewPr snapToGrid="0" snapToObjects="1">
      <p:cViewPr varScale="1">
        <p:scale>
          <a:sx n="81" d="100"/>
          <a:sy n="81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85F82-9DCE-4F4F-A2CA-7487B15B702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43722BD-2BE5-4A60-9592-C452737B0C47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zh-CN" altLang="en-US" dirty="0"/>
            <a:t>招生项目开启</a:t>
          </a:r>
        </a:p>
      </dgm:t>
    </dgm:pt>
    <dgm:pt modelId="{7BF3B9F0-903C-4E94-B855-B855D9C914E6}" type="parTrans" cxnId="{13B8F3DE-135D-4808-8088-3DBB517DE552}">
      <dgm:prSet/>
      <dgm:spPr/>
      <dgm:t>
        <a:bodyPr/>
        <a:lstStyle/>
        <a:p>
          <a:pPr algn="l"/>
          <a:endParaRPr lang="zh-CN" altLang="en-US"/>
        </a:p>
      </dgm:t>
    </dgm:pt>
    <dgm:pt modelId="{F4A9452F-33CC-41FB-8DC2-5B33C8FC9E58}" type="sibTrans" cxnId="{13B8F3DE-135D-4808-8088-3DBB517DE552}">
      <dgm:prSet/>
      <dgm:spPr/>
      <dgm:t>
        <a:bodyPr/>
        <a:lstStyle/>
        <a:p>
          <a:pPr algn="l"/>
          <a:endParaRPr lang="zh-CN" altLang="en-US"/>
        </a:p>
      </dgm:t>
    </dgm:pt>
    <dgm:pt modelId="{B3268C33-18E5-4F81-83F9-28C42F591C2E}">
      <dgm:prSet phldrT="[文本]"/>
      <dgm:spPr/>
      <dgm:t>
        <a:bodyPr/>
        <a:lstStyle/>
        <a:p>
          <a:pPr algn="ctr"/>
          <a:r>
            <a:rPr lang="zh-CN" altLang="en-US" dirty="0"/>
            <a:t>基础配置</a:t>
          </a:r>
        </a:p>
      </dgm:t>
    </dgm:pt>
    <dgm:pt modelId="{ADCF8D99-BF8F-4BF3-BB7C-D5CAF7F4B54F}" type="parTrans" cxnId="{7165CB61-7D37-4BE0-95C5-CA21276CADA6}">
      <dgm:prSet/>
      <dgm:spPr/>
      <dgm:t>
        <a:bodyPr/>
        <a:lstStyle/>
        <a:p>
          <a:pPr algn="l"/>
          <a:endParaRPr lang="zh-CN" altLang="en-US"/>
        </a:p>
      </dgm:t>
    </dgm:pt>
    <dgm:pt modelId="{075D54DF-27C3-41E7-A79A-DDC0F62AB4EF}" type="sibTrans" cxnId="{7165CB61-7D37-4BE0-95C5-CA21276CADA6}">
      <dgm:prSet/>
      <dgm:spPr/>
      <dgm:t>
        <a:bodyPr/>
        <a:lstStyle/>
        <a:p>
          <a:pPr algn="l"/>
          <a:endParaRPr lang="zh-CN" altLang="en-US"/>
        </a:p>
      </dgm:t>
    </dgm:pt>
    <dgm:pt modelId="{48162129-B52C-4762-B4BB-D79AB79FC34C}">
      <dgm:prSet phldrT="[文本]"/>
      <dgm:spPr/>
      <dgm:t>
        <a:bodyPr/>
        <a:lstStyle/>
        <a:p>
          <a:pPr algn="l"/>
          <a:r>
            <a:rPr lang="zh-CN" altLang="en-US" dirty="0"/>
            <a:t>招生公告管理</a:t>
          </a:r>
        </a:p>
      </dgm:t>
    </dgm:pt>
    <dgm:pt modelId="{09FFEAEE-B8CD-49E4-A51B-609FF23ABE68}" type="parTrans" cxnId="{31859992-4A54-434E-950E-0A85239FDA79}">
      <dgm:prSet/>
      <dgm:spPr/>
      <dgm:t>
        <a:bodyPr/>
        <a:lstStyle/>
        <a:p>
          <a:pPr algn="l"/>
          <a:endParaRPr lang="zh-CN" altLang="en-US"/>
        </a:p>
      </dgm:t>
    </dgm:pt>
    <dgm:pt modelId="{F4CD35A8-20B8-45E7-8955-42D47A5A2AA3}" type="sibTrans" cxnId="{31859992-4A54-434E-950E-0A85239FDA79}">
      <dgm:prSet/>
      <dgm:spPr/>
      <dgm:t>
        <a:bodyPr/>
        <a:lstStyle/>
        <a:p>
          <a:pPr algn="l"/>
          <a:endParaRPr lang="zh-CN" altLang="en-US"/>
        </a:p>
      </dgm:t>
    </dgm:pt>
    <dgm:pt modelId="{1B5209B6-8CC1-4735-A5AB-A94B714F3F71}">
      <dgm:prSet phldrT="[文本]"/>
      <dgm:spPr/>
      <dgm:t>
        <a:bodyPr/>
        <a:lstStyle/>
        <a:p>
          <a:pPr algn="l"/>
          <a:r>
            <a:rPr lang="zh-CN" altLang="en-US" dirty="0"/>
            <a:t>楼盘信息管理</a:t>
          </a:r>
        </a:p>
      </dgm:t>
    </dgm:pt>
    <dgm:pt modelId="{6D09EBF8-D0B8-4CA2-BA1E-4C02D8233A56}" type="parTrans" cxnId="{B5033A61-C81C-462D-A810-3D3E2C63C69E}">
      <dgm:prSet/>
      <dgm:spPr/>
      <dgm:t>
        <a:bodyPr/>
        <a:lstStyle/>
        <a:p>
          <a:pPr algn="l"/>
          <a:endParaRPr lang="zh-CN" altLang="en-US"/>
        </a:p>
      </dgm:t>
    </dgm:pt>
    <dgm:pt modelId="{DF1314F8-08BD-40FE-A706-F20B983E7128}" type="sibTrans" cxnId="{B5033A61-C81C-462D-A810-3D3E2C63C69E}">
      <dgm:prSet/>
      <dgm:spPr/>
      <dgm:t>
        <a:bodyPr/>
        <a:lstStyle/>
        <a:p>
          <a:pPr algn="l"/>
          <a:endParaRPr lang="zh-CN" altLang="en-US"/>
        </a:p>
      </dgm:t>
    </dgm:pt>
    <dgm:pt modelId="{C5D9E171-7B60-4E57-B13B-3276F288BA14}">
      <dgm:prSet phldrT="[文本]"/>
      <dgm:spPr/>
      <dgm:t>
        <a:bodyPr/>
        <a:lstStyle/>
        <a:p>
          <a:pPr algn="l"/>
          <a:r>
            <a:rPr lang="zh-CN" altLang="en-US" dirty="0"/>
            <a:t>施教区信息管理</a:t>
          </a:r>
        </a:p>
      </dgm:t>
    </dgm:pt>
    <dgm:pt modelId="{38277CAF-C241-4FED-AADD-B6CA171E8DBE}" type="parTrans" cxnId="{5CFE8136-EA4C-48BD-BF9B-8356F499CE5B}">
      <dgm:prSet/>
      <dgm:spPr/>
      <dgm:t>
        <a:bodyPr/>
        <a:lstStyle/>
        <a:p>
          <a:pPr algn="l"/>
          <a:endParaRPr lang="zh-CN" altLang="en-US"/>
        </a:p>
      </dgm:t>
    </dgm:pt>
    <dgm:pt modelId="{08E3F654-A7DF-4F70-8E31-3617B8BFD3D8}" type="sibTrans" cxnId="{5CFE8136-EA4C-48BD-BF9B-8356F499CE5B}">
      <dgm:prSet/>
      <dgm:spPr/>
      <dgm:t>
        <a:bodyPr/>
        <a:lstStyle/>
        <a:p>
          <a:pPr algn="l"/>
          <a:endParaRPr lang="zh-CN" altLang="en-US"/>
        </a:p>
      </dgm:t>
    </dgm:pt>
    <dgm:pt modelId="{8B2DA6A3-997D-46DC-97F9-16F08F59897A}">
      <dgm:prSet/>
      <dgm:spPr>
        <a:solidFill>
          <a:srgbClr val="00B0F0"/>
        </a:solidFill>
      </dgm:spPr>
      <dgm:t>
        <a:bodyPr/>
        <a:lstStyle/>
        <a:p>
          <a:pPr algn="l"/>
          <a:r>
            <a:rPr lang="zh-CN" altLang="en-US" dirty="0"/>
            <a:t>入学年龄配置</a:t>
          </a:r>
        </a:p>
      </dgm:t>
    </dgm:pt>
    <dgm:pt modelId="{26999262-8650-45B7-A1E1-3D9331BF1605}" type="parTrans" cxnId="{7A7D9D4C-03ED-4D8E-8914-121807710C47}">
      <dgm:prSet/>
      <dgm:spPr/>
      <dgm:t>
        <a:bodyPr/>
        <a:lstStyle/>
        <a:p>
          <a:pPr algn="l"/>
          <a:endParaRPr lang="zh-CN" altLang="en-US"/>
        </a:p>
      </dgm:t>
    </dgm:pt>
    <dgm:pt modelId="{53C4FC84-5A2B-42F7-B710-6D47E30A9552}" type="sibTrans" cxnId="{7A7D9D4C-03ED-4D8E-8914-121807710C47}">
      <dgm:prSet/>
      <dgm:spPr/>
      <dgm:t>
        <a:bodyPr/>
        <a:lstStyle/>
        <a:p>
          <a:pPr algn="l"/>
          <a:endParaRPr lang="zh-CN" altLang="en-US"/>
        </a:p>
      </dgm:t>
    </dgm:pt>
    <dgm:pt modelId="{5257E1D2-85CE-4DC7-9B9D-E28D617C830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zh-CN" altLang="en-US" dirty="0"/>
            <a:t>注册登录</a:t>
          </a:r>
        </a:p>
      </dgm:t>
    </dgm:pt>
    <dgm:pt modelId="{102575A5-0861-4665-9096-D56B830C1917}" type="parTrans" cxnId="{DD3354D9-4A45-4472-AB47-1008F1FCAABE}">
      <dgm:prSet/>
      <dgm:spPr/>
      <dgm:t>
        <a:bodyPr/>
        <a:lstStyle/>
        <a:p>
          <a:pPr algn="l"/>
          <a:endParaRPr lang="zh-CN" altLang="en-US"/>
        </a:p>
      </dgm:t>
    </dgm:pt>
    <dgm:pt modelId="{03A5ACF4-DE4A-4D41-8B48-D43E3EE55A29}" type="sibTrans" cxnId="{DD3354D9-4A45-4472-AB47-1008F1FCAABE}">
      <dgm:prSet/>
      <dgm:spPr/>
      <dgm:t>
        <a:bodyPr/>
        <a:lstStyle/>
        <a:p>
          <a:pPr algn="l"/>
          <a:endParaRPr lang="zh-CN" altLang="en-US"/>
        </a:p>
      </dgm:t>
    </dgm:pt>
    <dgm:pt modelId="{5DDEFF28-1F93-43DD-BB43-328761DE31A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zh-CN" altLang="en-US" dirty="0"/>
            <a:t>网上登记信息</a:t>
          </a:r>
        </a:p>
      </dgm:t>
    </dgm:pt>
    <dgm:pt modelId="{0F63A02B-077B-4AB2-9D5E-64D44EFDB6DD}" type="parTrans" cxnId="{DC7C952A-B713-490F-A2DE-56AE82CD1382}">
      <dgm:prSet/>
      <dgm:spPr/>
      <dgm:t>
        <a:bodyPr/>
        <a:lstStyle/>
        <a:p>
          <a:pPr algn="l"/>
          <a:endParaRPr lang="zh-CN" altLang="en-US"/>
        </a:p>
      </dgm:t>
    </dgm:pt>
    <dgm:pt modelId="{BADFE95B-1952-4021-9D82-1623877F4BF1}" type="sibTrans" cxnId="{DC7C952A-B713-490F-A2DE-56AE82CD1382}">
      <dgm:prSet/>
      <dgm:spPr/>
      <dgm:t>
        <a:bodyPr/>
        <a:lstStyle/>
        <a:p>
          <a:pPr algn="l"/>
          <a:endParaRPr lang="zh-CN" altLang="en-US"/>
        </a:p>
      </dgm:t>
    </dgm:pt>
    <dgm:pt modelId="{6A748678-4E7F-4871-8C67-4961B7E3C38A}">
      <dgm:prSet/>
      <dgm:spPr/>
      <dgm:t>
        <a:bodyPr/>
        <a:lstStyle/>
        <a:p>
          <a:pPr algn="ctr"/>
          <a:r>
            <a:rPr lang="zh-CN" altLang="en-US" dirty="0"/>
            <a:t>待分配学生</a:t>
          </a:r>
        </a:p>
      </dgm:t>
    </dgm:pt>
    <dgm:pt modelId="{4713641B-6C65-46AE-8561-1FE64BCFE70D}" type="parTrans" cxnId="{B40EA682-832E-4D01-A63B-CB3D5902F47A}">
      <dgm:prSet/>
      <dgm:spPr/>
      <dgm:t>
        <a:bodyPr/>
        <a:lstStyle/>
        <a:p>
          <a:pPr algn="l"/>
          <a:endParaRPr lang="zh-CN" altLang="en-US"/>
        </a:p>
      </dgm:t>
    </dgm:pt>
    <dgm:pt modelId="{9D4C4FED-D084-48DA-90A6-4136D7A509D9}" type="sibTrans" cxnId="{B40EA682-832E-4D01-A63B-CB3D5902F47A}">
      <dgm:prSet/>
      <dgm:spPr/>
      <dgm:t>
        <a:bodyPr/>
        <a:lstStyle/>
        <a:p>
          <a:pPr algn="l"/>
          <a:endParaRPr lang="zh-CN" altLang="en-US"/>
        </a:p>
      </dgm:t>
    </dgm:pt>
    <dgm:pt modelId="{83C28975-5222-4CFC-A093-43E6E2763BDC}">
      <dgm:prSet/>
      <dgm:spPr/>
      <dgm:t>
        <a:bodyPr/>
        <a:lstStyle/>
        <a:p>
          <a:pPr algn="l"/>
          <a:r>
            <a:rPr lang="zh-CN" altLang="en-US" dirty="0"/>
            <a:t>登记筛选信息</a:t>
          </a:r>
        </a:p>
      </dgm:t>
    </dgm:pt>
    <dgm:pt modelId="{5122BA81-9616-4B47-8686-B96A36861BDD}" type="parTrans" cxnId="{3BA42A25-F352-4DE5-893E-46DB3622598E}">
      <dgm:prSet/>
      <dgm:spPr/>
      <dgm:t>
        <a:bodyPr/>
        <a:lstStyle/>
        <a:p>
          <a:pPr algn="l"/>
          <a:endParaRPr lang="zh-CN" altLang="en-US"/>
        </a:p>
      </dgm:t>
    </dgm:pt>
    <dgm:pt modelId="{40030D35-0686-4207-ADFB-54B08BAA8783}" type="sibTrans" cxnId="{3BA42A25-F352-4DE5-893E-46DB3622598E}">
      <dgm:prSet/>
      <dgm:spPr/>
      <dgm:t>
        <a:bodyPr/>
        <a:lstStyle/>
        <a:p>
          <a:pPr algn="l"/>
          <a:endParaRPr lang="zh-CN" altLang="en-US"/>
        </a:p>
      </dgm:t>
    </dgm:pt>
    <dgm:pt modelId="{EE64FD6A-4562-4B2E-B589-C8827961039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CN" altLang="en-US" dirty="0"/>
            <a:t>打印登记表</a:t>
          </a:r>
        </a:p>
      </dgm:t>
    </dgm:pt>
    <dgm:pt modelId="{DDFF1DE5-C68E-40B1-96D8-4EA436FD1562}" type="parTrans" cxnId="{1CCBDEA7-0617-4C2E-8D8C-4156E55D2F40}">
      <dgm:prSet/>
      <dgm:spPr/>
      <dgm:t>
        <a:bodyPr/>
        <a:lstStyle/>
        <a:p>
          <a:pPr algn="l"/>
          <a:endParaRPr lang="zh-CN" altLang="en-US"/>
        </a:p>
      </dgm:t>
    </dgm:pt>
    <dgm:pt modelId="{9A5B316F-26B9-4695-B5EB-EB4EAA1A4859}" type="sibTrans" cxnId="{1CCBDEA7-0617-4C2E-8D8C-4156E55D2F40}">
      <dgm:prSet/>
      <dgm:spPr/>
      <dgm:t>
        <a:bodyPr/>
        <a:lstStyle/>
        <a:p>
          <a:pPr algn="l"/>
          <a:endParaRPr lang="zh-CN" altLang="en-US"/>
        </a:p>
      </dgm:t>
    </dgm:pt>
    <dgm:pt modelId="{4C54BC29-71A5-4917-9442-FC9BD4B74B06}">
      <dgm:prSet/>
      <dgm:spPr/>
      <dgm:t>
        <a:bodyPr/>
        <a:lstStyle/>
        <a:p>
          <a:pPr algn="l"/>
          <a:r>
            <a:rPr lang="zh-CN" altLang="en-US" dirty="0"/>
            <a:t>现场材料审核</a:t>
          </a:r>
        </a:p>
      </dgm:t>
    </dgm:pt>
    <dgm:pt modelId="{35038407-FE3A-4B4C-AE70-6DC1E76D9A27}" type="parTrans" cxnId="{F80DFD56-AE52-4041-9FDD-4CB90CB68BCE}">
      <dgm:prSet/>
      <dgm:spPr/>
      <dgm:t>
        <a:bodyPr/>
        <a:lstStyle/>
        <a:p>
          <a:pPr algn="l"/>
          <a:endParaRPr lang="zh-CN" altLang="en-US"/>
        </a:p>
      </dgm:t>
    </dgm:pt>
    <dgm:pt modelId="{B98445C5-5883-4F4E-B933-782D4D1066F6}" type="sibTrans" cxnId="{F80DFD56-AE52-4041-9FDD-4CB90CB68BCE}">
      <dgm:prSet/>
      <dgm:spPr/>
      <dgm:t>
        <a:bodyPr/>
        <a:lstStyle/>
        <a:p>
          <a:pPr algn="l"/>
          <a:endParaRPr lang="zh-CN" altLang="en-US"/>
        </a:p>
      </dgm:t>
    </dgm:pt>
    <dgm:pt modelId="{26670DE8-EB7A-4C1D-A0D0-0047C04748CA}">
      <dgm:prSet/>
      <dgm:spPr/>
      <dgm:t>
        <a:bodyPr/>
        <a:lstStyle/>
        <a:p>
          <a:pPr algn="l"/>
          <a:r>
            <a:rPr lang="zh-CN" altLang="en-US" dirty="0"/>
            <a:t>勘踏信息审核</a:t>
          </a:r>
        </a:p>
      </dgm:t>
    </dgm:pt>
    <dgm:pt modelId="{9F1094A5-D2B0-49E6-8A32-20561DC5E140}" type="parTrans" cxnId="{BCE17AA8-F8CD-460C-A245-5DA19F29BDE9}">
      <dgm:prSet/>
      <dgm:spPr/>
      <dgm:t>
        <a:bodyPr/>
        <a:lstStyle/>
        <a:p>
          <a:pPr algn="l"/>
          <a:endParaRPr lang="zh-CN" altLang="en-US"/>
        </a:p>
      </dgm:t>
    </dgm:pt>
    <dgm:pt modelId="{ED5B31C3-EB18-491F-A28F-BEB0B80C0E6D}" type="sibTrans" cxnId="{BCE17AA8-F8CD-460C-A245-5DA19F29BDE9}">
      <dgm:prSet/>
      <dgm:spPr/>
      <dgm:t>
        <a:bodyPr/>
        <a:lstStyle/>
        <a:p>
          <a:pPr algn="l"/>
          <a:endParaRPr lang="zh-CN" altLang="en-US"/>
        </a:p>
      </dgm:t>
    </dgm:pt>
    <dgm:pt modelId="{652D9FF5-2D04-4485-9597-23D311F303C3}">
      <dgm:prSet/>
      <dgm:spPr/>
      <dgm:t>
        <a:bodyPr/>
        <a:lstStyle/>
        <a:p>
          <a:pPr algn="ctr"/>
          <a:r>
            <a:rPr lang="zh-CN" altLang="en-US" dirty="0"/>
            <a:t>录取学生</a:t>
          </a:r>
        </a:p>
      </dgm:t>
    </dgm:pt>
    <dgm:pt modelId="{3A9C8793-3B12-4081-9E5D-354B268FAC29}" type="parTrans" cxnId="{128D4391-0AE4-4487-9127-3BD35253D88F}">
      <dgm:prSet/>
      <dgm:spPr/>
      <dgm:t>
        <a:bodyPr/>
        <a:lstStyle/>
        <a:p>
          <a:pPr algn="l"/>
          <a:endParaRPr lang="zh-CN" altLang="en-US"/>
        </a:p>
      </dgm:t>
    </dgm:pt>
    <dgm:pt modelId="{E4132338-65CA-4862-B018-B860D8B9B238}" type="sibTrans" cxnId="{128D4391-0AE4-4487-9127-3BD35253D88F}">
      <dgm:prSet/>
      <dgm:spPr/>
      <dgm:t>
        <a:bodyPr/>
        <a:lstStyle/>
        <a:p>
          <a:pPr algn="l"/>
          <a:endParaRPr lang="zh-CN" altLang="en-US"/>
        </a:p>
      </dgm:t>
    </dgm:pt>
    <dgm:pt modelId="{AC5D5F35-28FE-4925-B863-2266E82DD8B2}">
      <dgm:prSet/>
      <dgm:spPr>
        <a:solidFill>
          <a:schemeClr val="accent5"/>
        </a:solidFill>
      </dgm:spPr>
      <dgm:t>
        <a:bodyPr/>
        <a:lstStyle/>
        <a:p>
          <a:pPr algn="ctr"/>
          <a:r>
            <a:rPr lang="zh-CN" altLang="en-US" dirty="0"/>
            <a:t>完成招生</a:t>
          </a:r>
        </a:p>
      </dgm:t>
    </dgm:pt>
    <dgm:pt modelId="{2BCE52C8-E96F-4042-8876-C0D6F57A7EC3}" type="parTrans" cxnId="{4970220F-31D8-4252-BC42-2056D4E73526}">
      <dgm:prSet/>
      <dgm:spPr/>
      <dgm:t>
        <a:bodyPr/>
        <a:lstStyle/>
        <a:p>
          <a:pPr algn="l"/>
          <a:endParaRPr lang="zh-CN" altLang="en-US"/>
        </a:p>
      </dgm:t>
    </dgm:pt>
    <dgm:pt modelId="{CBFF6CEF-FA26-49E4-B19D-30326F251575}" type="sibTrans" cxnId="{4970220F-31D8-4252-BC42-2056D4E73526}">
      <dgm:prSet/>
      <dgm:spPr/>
      <dgm:t>
        <a:bodyPr/>
        <a:lstStyle/>
        <a:p>
          <a:pPr algn="l"/>
          <a:endParaRPr lang="zh-CN" altLang="en-US"/>
        </a:p>
      </dgm:t>
    </dgm:pt>
    <dgm:pt modelId="{8E55EEB5-994E-4C6D-A0A7-4A9A90E39E00}">
      <dgm:prSet/>
      <dgm:spPr>
        <a:solidFill>
          <a:schemeClr val="accent5"/>
        </a:solidFill>
      </dgm:spPr>
      <dgm:t>
        <a:bodyPr/>
        <a:lstStyle/>
        <a:p>
          <a:r>
            <a:rPr lang="en-US" altLang="zh-CN" dirty="0"/>
            <a:t>  </a:t>
          </a:r>
          <a:r>
            <a:rPr lang="zh-CN" altLang="en-US" dirty="0"/>
            <a:t>开始招生</a:t>
          </a:r>
        </a:p>
      </dgm:t>
    </dgm:pt>
    <dgm:pt modelId="{11BB6AF3-B7D6-40D3-A5F0-116D9D8CF1C7}" type="parTrans" cxnId="{F2BDFCFF-EE37-4C28-B7D2-9852A7704976}">
      <dgm:prSet/>
      <dgm:spPr/>
      <dgm:t>
        <a:bodyPr/>
        <a:lstStyle/>
        <a:p>
          <a:endParaRPr lang="zh-CN" altLang="en-US"/>
        </a:p>
      </dgm:t>
    </dgm:pt>
    <dgm:pt modelId="{1FAEE466-43F7-4EC1-A558-D34BC00872C2}" type="sibTrans" cxnId="{F2BDFCFF-EE37-4C28-B7D2-9852A7704976}">
      <dgm:prSet/>
      <dgm:spPr/>
      <dgm:t>
        <a:bodyPr/>
        <a:lstStyle/>
        <a:p>
          <a:endParaRPr lang="zh-CN" altLang="en-US"/>
        </a:p>
      </dgm:t>
    </dgm:pt>
    <dgm:pt modelId="{9FA64F53-2546-48E3-A23A-F459498C4317}" type="pres">
      <dgm:prSet presAssocID="{87785F82-9DCE-4F4F-A2CA-7487B15B70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FB1A2-8031-4A2E-9D26-60BCF21733A9}" type="pres">
      <dgm:prSet presAssocID="{8E55EEB5-994E-4C6D-A0A7-4A9A90E39E00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140968-B8C6-46DA-B274-76D591A5E8B7}" type="pres">
      <dgm:prSet presAssocID="{1FAEE466-43F7-4EC1-A558-D34BC00872C2}" presName="sibTrans" presStyleLbl="sibTrans2D1" presStyleIdx="0" presStyleCnt="15"/>
      <dgm:spPr/>
      <dgm:t>
        <a:bodyPr/>
        <a:lstStyle/>
        <a:p>
          <a:endParaRPr lang="zh-CN" altLang="en-US"/>
        </a:p>
      </dgm:t>
    </dgm:pt>
    <dgm:pt modelId="{81CC0AFC-45B9-4AFE-97E6-F30574D8E835}" type="pres">
      <dgm:prSet presAssocID="{1FAEE466-43F7-4EC1-A558-D34BC00872C2}" presName="connectorText" presStyleLbl="sibTrans2D1" presStyleIdx="0" presStyleCnt="15"/>
      <dgm:spPr/>
      <dgm:t>
        <a:bodyPr/>
        <a:lstStyle/>
        <a:p>
          <a:endParaRPr lang="zh-CN" altLang="en-US"/>
        </a:p>
      </dgm:t>
    </dgm:pt>
    <dgm:pt modelId="{BA777CC8-0095-4242-B77F-0600E3C986B1}" type="pres">
      <dgm:prSet presAssocID="{8B2DA6A3-997D-46DC-97F9-16F08F59897A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E8256-80A7-4BEC-B5A2-A92C69227D1F}" type="pres">
      <dgm:prSet presAssocID="{53C4FC84-5A2B-42F7-B710-6D47E30A9552}" presName="sibTrans" presStyleLbl="sibTrans2D1" presStyleIdx="1" presStyleCnt="15"/>
      <dgm:spPr/>
      <dgm:t>
        <a:bodyPr/>
        <a:lstStyle/>
        <a:p>
          <a:endParaRPr lang="zh-CN" altLang="en-US"/>
        </a:p>
      </dgm:t>
    </dgm:pt>
    <dgm:pt modelId="{8D942607-EEC7-4332-B0A2-97BF06484327}" type="pres">
      <dgm:prSet presAssocID="{53C4FC84-5A2B-42F7-B710-6D47E30A9552}" presName="connectorText" presStyleLbl="sibTrans2D1" presStyleIdx="1" presStyleCnt="15"/>
      <dgm:spPr/>
      <dgm:t>
        <a:bodyPr/>
        <a:lstStyle/>
        <a:p>
          <a:endParaRPr lang="zh-CN" altLang="en-US"/>
        </a:p>
      </dgm:t>
    </dgm:pt>
    <dgm:pt modelId="{F5DDA2FC-0305-4481-88E6-281DDCACAB1B}" type="pres">
      <dgm:prSet presAssocID="{743722BD-2BE5-4A60-9592-C452737B0C47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C41F63-A10E-42F5-9BA5-47BD4DFEF5B8}" type="pres">
      <dgm:prSet presAssocID="{F4A9452F-33CC-41FB-8DC2-5B33C8FC9E58}" presName="sibTrans" presStyleLbl="sibTrans2D1" presStyleIdx="2" presStyleCnt="15"/>
      <dgm:spPr/>
      <dgm:t>
        <a:bodyPr/>
        <a:lstStyle/>
        <a:p>
          <a:endParaRPr lang="zh-CN" altLang="en-US"/>
        </a:p>
      </dgm:t>
    </dgm:pt>
    <dgm:pt modelId="{91EBEB1A-6F10-43C0-AF2C-5BE031099FDC}" type="pres">
      <dgm:prSet presAssocID="{F4A9452F-33CC-41FB-8DC2-5B33C8FC9E58}" presName="connectorText" presStyleLbl="sibTrans2D1" presStyleIdx="2" presStyleCnt="15"/>
      <dgm:spPr/>
      <dgm:t>
        <a:bodyPr/>
        <a:lstStyle/>
        <a:p>
          <a:endParaRPr lang="zh-CN" altLang="en-US"/>
        </a:p>
      </dgm:t>
    </dgm:pt>
    <dgm:pt modelId="{76558E20-4367-4838-A3D8-2ABAFCA8AAD8}" type="pres">
      <dgm:prSet presAssocID="{B3268C33-18E5-4F81-83F9-28C42F591C2E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D6C8F6-E6ED-490A-85F2-4FDB7452DF24}" type="pres">
      <dgm:prSet presAssocID="{075D54DF-27C3-41E7-A79A-DDC0F62AB4EF}" presName="sibTrans" presStyleLbl="sibTrans2D1" presStyleIdx="3" presStyleCnt="15"/>
      <dgm:spPr/>
      <dgm:t>
        <a:bodyPr/>
        <a:lstStyle/>
        <a:p>
          <a:endParaRPr lang="zh-CN" altLang="en-US"/>
        </a:p>
      </dgm:t>
    </dgm:pt>
    <dgm:pt modelId="{C2ED5B36-6B64-4B3C-8A19-65B74A2C09D2}" type="pres">
      <dgm:prSet presAssocID="{075D54DF-27C3-41E7-A79A-DDC0F62AB4EF}" presName="connectorText" presStyleLbl="sibTrans2D1" presStyleIdx="3" presStyleCnt="15"/>
      <dgm:spPr/>
      <dgm:t>
        <a:bodyPr/>
        <a:lstStyle/>
        <a:p>
          <a:endParaRPr lang="zh-CN" altLang="en-US"/>
        </a:p>
      </dgm:t>
    </dgm:pt>
    <dgm:pt modelId="{4290B4C1-6173-4EFC-84B4-A730347CEDCF}" type="pres">
      <dgm:prSet presAssocID="{48162129-B52C-4762-B4BB-D79AB79FC34C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4B1297-09FD-460D-820A-72867320E5EC}" type="pres">
      <dgm:prSet presAssocID="{F4CD35A8-20B8-45E7-8955-42D47A5A2AA3}" presName="sibTrans" presStyleLbl="sibTrans2D1" presStyleIdx="4" presStyleCnt="15"/>
      <dgm:spPr/>
      <dgm:t>
        <a:bodyPr/>
        <a:lstStyle/>
        <a:p>
          <a:endParaRPr lang="zh-CN" altLang="en-US"/>
        </a:p>
      </dgm:t>
    </dgm:pt>
    <dgm:pt modelId="{CB7DE690-DF98-4673-B1DE-93350883F4A5}" type="pres">
      <dgm:prSet presAssocID="{F4CD35A8-20B8-45E7-8955-42D47A5A2AA3}" presName="connectorText" presStyleLbl="sibTrans2D1" presStyleIdx="4" presStyleCnt="15"/>
      <dgm:spPr/>
      <dgm:t>
        <a:bodyPr/>
        <a:lstStyle/>
        <a:p>
          <a:endParaRPr lang="zh-CN" altLang="en-US"/>
        </a:p>
      </dgm:t>
    </dgm:pt>
    <dgm:pt modelId="{B7E832D1-F9BC-4D01-8E74-0B51CCA7A7B4}" type="pres">
      <dgm:prSet presAssocID="{1B5209B6-8CC1-4735-A5AB-A94B714F3F71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9B415A-284F-4DCC-A956-9553D77E57F1}" type="pres">
      <dgm:prSet presAssocID="{DF1314F8-08BD-40FE-A706-F20B983E7128}" presName="sibTrans" presStyleLbl="sibTrans2D1" presStyleIdx="5" presStyleCnt="15"/>
      <dgm:spPr/>
      <dgm:t>
        <a:bodyPr/>
        <a:lstStyle/>
        <a:p>
          <a:endParaRPr lang="zh-CN" altLang="en-US"/>
        </a:p>
      </dgm:t>
    </dgm:pt>
    <dgm:pt modelId="{8F4ABB29-4326-4E9B-BE7C-094F6A849692}" type="pres">
      <dgm:prSet presAssocID="{DF1314F8-08BD-40FE-A706-F20B983E7128}" presName="connectorText" presStyleLbl="sibTrans2D1" presStyleIdx="5" presStyleCnt="15"/>
      <dgm:spPr/>
      <dgm:t>
        <a:bodyPr/>
        <a:lstStyle/>
        <a:p>
          <a:endParaRPr lang="zh-CN" altLang="en-US"/>
        </a:p>
      </dgm:t>
    </dgm:pt>
    <dgm:pt modelId="{42F4E176-6A1D-4B30-B91B-414133294D83}" type="pres">
      <dgm:prSet presAssocID="{C5D9E171-7B60-4E57-B13B-3276F288BA14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378DDC-973E-4484-8718-A224B473C12E}" type="pres">
      <dgm:prSet presAssocID="{08E3F654-A7DF-4F70-8E31-3617B8BFD3D8}" presName="sibTrans" presStyleLbl="sibTrans2D1" presStyleIdx="6" presStyleCnt="15"/>
      <dgm:spPr/>
      <dgm:t>
        <a:bodyPr/>
        <a:lstStyle/>
        <a:p>
          <a:endParaRPr lang="zh-CN" altLang="en-US"/>
        </a:p>
      </dgm:t>
    </dgm:pt>
    <dgm:pt modelId="{F364470C-FB3B-4A99-99C4-06ABE0529ACA}" type="pres">
      <dgm:prSet presAssocID="{08E3F654-A7DF-4F70-8E31-3617B8BFD3D8}" presName="connectorText" presStyleLbl="sibTrans2D1" presStyleIdx="6" presStyleCnt="15"/>
      <dgm:spPr/>
      <dgm:t>
        <a:bodyPr/>
        <a:lstStyle/>
        <a:p>
          <a:endParaRPr lang="zh-CN" altLang="en-US"/>
        </a:p>
      </dgm:t>
    </dgm:pt>
    <dgm:pt modelId="{6A73F398-EBBB-4804-8CE3-EE777CE336D6}" type="pres">
      <dgm:prSet presAssocID="{5257E1D2-85CE-4DC7-9B9D-E28D617C8308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872247-389A-406A-85CD-D1C43D1D9746}" type="pres">
      <dgm:prSet presAssocID="{03A5ACF4-DE4A-4D41-8B48-D43E3EE55A29}" presName="sibTrans" presStyleLbl="sibTrans2D1" presStyleIdx="7" presStyleCnt="15"/>
      <dgm:spPr/>
      <dgm:t>
        <a:bodyPr/>
        <a:lstStyle/>
        <a:p>
          <a:endParaRPr lang="zh-CN" altLang="en-US"/>
        </a:p>
      </dgm:t>
    </dgm:pt>
    <dgm:pt modelId="{C44F72F1-548E-43E9-9E3D-38C6B2041A4A}" type="pres">
      <dgm:prSet presAssocID="{03A5ACF4-DE4A-4D41-8B48-D43E3EE55A29}" presName="connectorText" presStyleLbl="sibTrans2D1" presStyleIdx="7" presStyleCnt="15"/>
      <dgm:spPr/>
      <dgm:t>
        <a:bodyPr/>
        <a:lstStyle/>
        <a:p>
          <a:endParaRPr lang="zh-CN" altLang="en-US"/>
        </a:p>
      </dgm:t>
    </dgm:pt>
    <dgm:pt modelId="{4E26FDF8-A5CA-4592-99E1-7A6E2E442DD7}" type="pres">
      <dgm:prSet presAssocID="{5DDEFF28-1F93-43DD-BB43-328761DE31A2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746DFF-A1FF-4BA1-8BB8-74D2DE99C433}" type="pres">
      <dgm:prSet presAssocID="{BADFE95B-1952-4021-9D82-1623877F4BF1}" presName="sibTrans" presStyleLbl="sibTrans2D1" presStyleIdx="8" presStyleCnt="15"/>
      <dgm:spPr/>
      <dgm:t>
        <a:bodyPr/>
        <a:lstStyle/>
        <a:p>
          <a:endParaRPr lang="zh-CN" altLang="en-US"/>
        </a:p>
      </dgm:t>
    </dgm:pt>
    <dgm:pt modelId="{E2D316AB-7B9F-439F-A3D7-FF26BB6BFEB0}" type="pres">
      <dgm:prSet presAssocID="{BADFE95B-1952-4021-9D82-1623877F4BF1}" presName="connectorText" presStyleLbl="sibTrans2D1" presStyleIdx="8" presStyleCnt="15"/>
      <dgm:spPr/>
      <dgm:t>
        <a:bodyPr/>
        <a:lstStyle/>
        <a:p>
          <a:endParaRPr lang="zh-CN" altLang="en-US"/>
        </a:p>
      </dgm:t>
    </dgm:pt>
    <dgm:pt modelId="{3C1727C3-29EA-46D9-9487-44FC5A4E7C39}" type="pres">
      <dgm:prSet presAssocID="{6A748678-4E7F-4871-8C67-4961B7E3C38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A5ADB2-F948-491A-A753-7770E218C3FB}" type="pres">
      <dgm:prSet presAssocID="{9D4C4FED-D084-48DA-90A6-4136D7A509D9}" presName="sibTrans" presStyleLbl="sibTrans2D1" presStyleIdx="9" presStyleCnt="15"/>
      <dgm:spPr/>
      <dgm:t>
        <a:bodyPr/>
        <a:lstStyle/>
        <a:p>
          <a:endParaRPr lang="zh-CN" altLang="en-US"/>
        </a:p>
      </dgm:t>
    </dgm:pt>
    <dgm:pt modelId="{9CBE2512-FDC6-4CD8-951E-414812F1D8A3}" type="pres">
      <dgm:prSet presAssocID="{9D4C4FED-D084-48DA-90A6-4136D7A509D9}" presName="connectorText" presStyleLbl="sibTrans2D1" presStyleIdx="9" presStyleCnt="15"/>
      <dgm:spPr/>
      <dgm:t>
        <a:bodyPr/>
        <a:lstStyle/>
        <a:p>
          <a:endParaRPr lang="zh-CN" altLang="en-US"/>
        </a:p>
      </dgm:t>
    </dgm:pt>
    <dgm:pt modelId="{672482AD-5889-40AA-BA5E-869B00149B62}" type="pres">
      <dgm:prSet presAssocID="{83C28975-5222-4CFC-A093-43E6E2763BDC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EE0965-A772-4FD7-9C9B-7A10B6AF089D}" type="pres">
      <dgm:prSet presAssocID="{40030D35-0686-4207-ADFB-54B08BAA8783}" presName="sibTrans" presStyleLbl="sibTrans2D1" presStyleIdx="10" presStyleCnt="15"/>
      <dgm:spPr/>
      <dgm:t>
        <a:bodyPr/>
        <a:lstStyle/>
        <a:p>
          <a:endParaRPr lang="zh-CN" altLang="en-US"/>
        </a:p>
      </dgm:t>
    </dgm:pt>
    <dgm:pt modelId="{C6D9478F-1807-463A-A1DC-EE0C8D770A72}" type="pres">
      <dgm:prSet presAssocID="{40030D35-0686-4207-ADFB-54B08BAA8783}" presName="connectorText" presStyleLbl="sibTrans2D1" presStyleIdx="10" presStyleCnt="15"/>
      <dgm:spPr/>
      <dgm:t>
        <a:bodyPr/>
        <a:lstStyle/>
        <a:p>
          <a:endParaRPr lang="zh-CN" altLang="en-US"/>
        </a:p>
      </dgm:t>
    </dgm:pt>
    <dgm:pt modelId="{62D9155A-CC0F-4DE0-9EBD-628D6B5D06AD}" type="pres">
      <dgm:prSet presAssocID="{EE64FD6A-4562-4B2E-B589-C8827961039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15251-F267-429B-B62C-CD9AED3AB7F8}" type="pres">
      <dgm:prSet presAssocID="{9A5B316F-26B9-4695-B5EB-EB4EAA1A4859}" presName="sibTrans" presStyleLbl="sibTrans2D1" presStyleIdx="11" presStyleCnt="15"/>
      <dgm:spPr/>
      <dgm:t>
        <a:bodyPr/>
        <a:lstStyle/>
        <a:p>
          <a:endParaRPr lang="zh-CN" altLang="en-US"/>
        </a:p>
      </dgm:t>
    </dgm:pt>
    <dgm:pt modelId="{6B8E1721-1431-443C-8415-97C0FA17EF38}" type="pres">
      <dgm:prSet presAssocID="{9A5B316F-26B9-4695-B5EB-EB4EAA1A4859}" presName="connectorText" presStyleLbl="sibTrans2D1" presStyleIdx="11" presStyleCnt="15"/>
      <dgm:spPr/>
      <dgm:t>
        <a:bodyPr/>
        <a:lstStyle/>
        <a:p>
          <a:endParaRPr lang="zh-CN" altLang="en-US"/>
        </a:p>
      </dgm:t>
    </dgm:pt>
    <dgm:pt modelId="{EBD43E35-9789-4E7D-86A5-6E19AD2274F9}" type="pres">
      <dgm:prSet presAssocID="{4C54BC29-71A5-4917-9442-FC9BD4B74B06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6ED861-649E-4E26-8D0C-5FE3282213CD}" type="pres">
      <dgm:prSet presAssocID="{B98445C5-5883-4F4E-B933-782D4D1066F6}" presName="sibTrans" presStyleLbl="sibTrans2D1" presStyleIdx="12" presStyleCnt="15"/>
      <dgm:spPr/>
      <dgm:t>
        <a:bodyPr/>
        <a:lstStyle/>
        <a:p>
          <a:endParaRPr lang="zh-CN" altLang="en-US"/>
        </a:p>
      </dgm:t>
    </dgm:pt>
    <dgm:pt modelId="{8A1C9F79-4E6F-46AF-88A8-D15CEB1CFD3A}" type="pres">
      <dgm:prSet presAssocID="{B98445C5-5883-4F4E-B933-782D4D1066F6}" presName="connectorText" presStyleLbl="sibTrans2D1" presStyleIdx="12" presStyleCnt="15"/>
      <dgm:spPr/>
      <dgm:t>
        <a:bodyPr/>
        <a:lstStyle/>
        <a:p>
          <a:endParaRPr lang="zh-CN" altLang="en-US"/>
        </a:p>
      </dgm:t>
    </dgm:pt>
    <dgm:pt modelId="{9BD754CF-C782-49A2-A41B-9B6D0532D5CC}" type="pres">
      <dgm:prSet presAssocID="{26670DE8-EB7A-4C1D-A0D0-0047C04748CA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3232E6-9D59-4F69-B254-8DE8114A601E}" type="pres">
      <dgm:prSet presAssocID="{ED5B31C3-EB18-491F-A28F-BEB0B80C0E6D}" presName="sibTrans" presStyleLbl="sibTrans2D1" presStyleIdx="13" presStyleCnt="15"/>
      <dgm:spPr/>
      <dgm:t>
        <a:bodyPr/>
        <a:lstStyle/>
        <a:p>
          <a:endParaRPr lang="zh-CN" altLang="en-US"/>
        </a:p>
      </dgm:t>
    </dgm:pt>
    <dgm:pt modelId="{70133FBC-8A18-403D-B662-3B4B6B195D63}" type="pres">
      <dgm:prSet presAssocID="{ED5B31C3-EB18-491F-A28F-BEB0B80C0E6D}" presName="connectorText" presStyleLbl="sibTrans2D1" presStyleIdx="13" presStyleCnt="15"/>
      <dgm:spPr/>
      <dgm:t>
        <a:bodyPr/>
        <a:lstStyle/>
        <a:p>
          <a:endParaRPr lang="zh-CN" altLang="en-US"/>
        </a:p>
      </dgm:t>
    </dgm:pt>
    <dgm:pt modelId="{277B091A-BE42-4083-82BB-D329AA8DCE20}" type="pres">
      <dgm:prSet presAssocID="{652D9FF5-2D04-4485-9597-23D311F303C3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063284-1BE9-4463-9B7F-6F34517D7AAD}" type="pres">
      <dgm:prSet presAssocID="{E4132338-65CA-4862-B018-B860D8B9B238}" presName="sibTrans" presStyleLbl="sibTrans2D1" presStyleIdx="14" presStyleCnt="15"/>
      <dgm:spPr/>
      <dgm:t>
        <a:bodyPr/>
        <a:lstStyle/>
        <a:p>
          <a:endParaRPr lang="zh-CN" altLang="en-US"/>
        </a:p>
      </dgm:t>
    </dgm:pt>
    <dgm:pt modelId="{FEAD3478-DFC5-44A6-B33A-BBBD6FAAE7BC}" type="pres">
      <dgm:prSet presAssocID="{E4132338-65CA-4862-B018-B860D8B9B238}" presName="connectorText" presStyleLbl="sibTrans2D1" presStyleIdx="14" presStyleCnt="15"/>
      <dgm:spPr/>
      <dgm:t>
        <a:bodyPr/>
        <a:lstStyle/>
        <a:p>
          <a:endParaRPr lang="zh-CN" altLang="en-US"/>
        </a:p>
      </dgm:t>
    </dgm:pt>
    <dgm:pt modelId="{9AF9BD7F-45C7-446C-84A8-2E6C05A8D8C5}" type="pres">
      <dgm:prSet presAssocID="{AC5D5F35-28FE-4925-B863-2266E82DD8B2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3561CA-74FF-496F-B693-D69F1F358DCE}" type="presOf" srcId="{1FAEE466-43F7-4EC1-A558-D34BC00872C2}" destId="{81CC0AFC-45B9-4AFE-97E6-F30574D8E835}" srcOrd="1" destOrd="0" presId="urn:microsoft.com/office/officeart/2005/8/layout/process5"/>
    <dgm:cxn modelId="{D28C214A-55F2-4221-9E47-FA14629A85BB}" type="presOf" srcId="{ED5B31C3-EB18-491F-A28F-BEB0B80C0E6D}" destId="{70133FBC-8A18-403D-B662-3B4B6B195D63}" srcOrd="1" destOrd="0" presId="urn:microsoft.com/office/officeart/2005/8/layout/process5"/>
    <dgm:cxn modelId="{F7A8B267-31AA-4FD6-AAA3-BCFC57BC269D}" type="presOf" srcId="{26670DE8-EB7A-4C1D-A0D0-0047C04748CA}" destId="{9BD754CF-C782-49A2-A41B-9B6D0532D5CC}" srcOrd="0" destOrd="0" presId="urn:microsoft.com/office/officeart/2005/8/layout/process5"/>
    <dgm:cxn modelId="{57A2C4AE-E175-4F30-AC1C-279CFC54A582}" type="presOf" srcId="{8E55EEB5-994E-4C6D-A0A7-4A9A90E39E00}" destId="{A18FB1A2-8031-4A2E-9D26-60BCF21733A9}" srcOrd="0" destOrd="0" presId="urn:microsoft.com/office/officeart/2005/8/layout/process5"/>
    <dgm:cxn modelId="{2B9951F3-64B9-4F38-8692-44021061B9F4}" type="presOf" srcId="{E4132338-65CA-4862-B018-B860D8B9B238}" destId="{FEAD3478-DFC5-44A6-B33A-BBBD6FAAE7BC}" srcOrd="1" destOrd="0" presId="urn:microsoft.com/office/officeart/2005/8/layout/process5"/>
    <dgm:cxn modelId="{BCE17AA8-F8CD-460C-A245-5DA19F29BDE9}" srcId="{87785F82-9DCE-4F4F-A2CA-7487B15B7024}" destId="{26670DE8-EB7A-4C1D-A0D0-0047C04748CA}" srcOrd="13" destOrd="0" parTransId="{9F1094A5-D2B0-49E6-8A32-20561DC5E140}" sibTransId="{ED5B31C3-EB18-491F-A28F-BEB0B80C0E6D}"/>
    <dgm:cxn modelId="{E926399C-7904-4AC1-A480-B98800CD3912}" type="presOf" srcId="{F4CD35A8-20B8-45E7-8955-42D47A5A2AA3}" destId="{314B1297-09FD-460D-820A-72867320E5EC}" srcOrd="0" destOrd="0" presId="urn:microsoft.com/office/officeart/2005/8/layout/process5"/>
    <dgm:cxn modelId="{4086671B-76C5-4D53-B73D-4D5FEBF4D397}" type="presOf" srcId="{8B2DA6A3-997D-46DC-97F9-16F08F59897A}" destId="{BA777CC8-0095-4242-B77F-0600E3C986B1}" srcOrd="0" destOrd="0" presId="urn:microsoft.com/office/officeart/2005/8/layout/process5"/>
    <dgm:cxn modelId="{DE119B4F-B5FC-4C87-9B76-6E2436C0C7E7}" type="presOf" srcId="{F4A9452F-33CC-41FB-8DC2-5B33C8FC9E58}" destId="{0FC41F63-A10E-42F5-9BA5-47BD4DFEF5B8}" srcOrd="0" destOrd="0" presId="urn:microsoft.com/office/officeart/2005/8/layout/process5"/>
    <dgm:cxn modelId="{7165CB61-7D37-4BE0-95C5-CA21276CADA6}" srcId="{87785F82-9DCE-4F4F-A2CA-7487B15B7024}" destId="{B3268C33-18E5-4F81-83F9-28C42F591C2E}" srcOrd="3" destOrd="0" parTransId="{ADCF8D99-BF8F-4BF3-BB7C-D5CAF7F4B54F}" sibTransId="{075D54DF-27C3-41E7-A79A-DDC0F62AB4EF}"/>
    <dgm:cxn modelId="{C0B79126-3B30-49F8-828F-7C4C20241DAD}" type="presOf" srcId="{C5D9E171-7B60-4E57-B13B-3276F288BA14}" destId="{42F4E176-6A1D-4B30-B91B-414133294D83}" srcOrd="0" destOrd="0" presId="urn:microsoft.com/office/officeart/2005/8/layout/process5"/>
    <dgm:cxn modelId="{A8020A80-B0B8-4876-963C-ED97F27A0DA8}" type="presOf" srcId="{B98445C5-5883-4F4E-B933-782D4D1066F6}" destId="{8A1C9F79-4E6F-46AF-88A8-D15CEB1CFD3A}" srcOrd="1" destOrd="0" presId="urn:microsoft.com/office/officeart/2005/8/layout/process5"/>
    <dgm:cxn modelId="{25FE8523-7259-4F9F-AE9F-F0C7ADCC1BB3}" type="presOf" srcId="{9A5B316F-26B9-4695-B5EB-EB4EAA1A4859}" destId="{6B8E1721-1431-443C-8415-97C0FA17EF38}" srcOrd="1" destOrd="0" presId="urn:microsoft.com/office/officeart/2005/8/layout/process5"/>
    <dgm:cxn modelId="{B40EA682-832E-4D01-A63B-CB3D5902F47A}" srcId="{87785F82-9DCE-4F4F-A2CA-7487B15B7024}" destId="{6A748678-4E7F-4871-8C67-4961B7E3C38A}" srcOrd="9" destOrd="0" parTransId="{4713641B-6C65-46AE-8561-1FE64BCFE70D}" sibTransId="{9D4C4FED-D084-48DA-90A6-4136D7A509D9}"/>
    <dgm:cxn modelId="{31859992-4A54-434E-950E-0A85239FDA79}" srcId="{87785F82-9DCE-4F4F-A2CA-7487B15B7024}" destId="{48162129-B52C-4762-B4BB-D79AB79FC34C}" srcOrd="4" destOrd="0" parTransId="{09FFEAEE-B8CD-49E4-A51B-609FF23ABE68}" sibTransId="{F4CD35A8-20B8-45E7-8955-42D47A5A2AA3}"/>
    <dgm:cxn modelId="{7A7D9D4C-03ED-4D8E-8914-121807710C47}" srcId="{87785F82-9DCE-4F4F-A2CA-7487B15B7024}" destId="{8B2DA6A3-997D-46DC-97F9-16F08F59897A}" srcOrd="1" destOrd="0" parTransId="{26999262-8650-45B7-A1E1-3D9331BF1605}" sibTransId="{53C4FC84-5A2B-42F7-B710-6D47E30A9552}"/>
    <dgm:cxn modelId="{73211B24-A80B-4116-90E6-90DE0E88F34B}" type="presOf" srcId="{BADFE95B-1952-4021-9D82-1623877F4BF1}" destId="{E2D316AB-7B9F-439F-A3D7-FF26BB6BFEB0}" srcOrd="1" destOrd="0" presId="urn:microsoft.com/office/officeart/2005/8/layout/process5"/>
    <dgm:cxn modelId="{0E1C1909-FAFD-4970-A406-F273837A56B7}" type="presOf" srcId="{40030D35-0686-4207-ADFB-54B08BAA8783}" destId="{C6D9478F-1807-463A-A1DC-EE0C8D770A72}" srcOrd="1" destOrd="0" presId="urn:microsoft.com/office/officeart/2005/8/layout/process5"/>
    <dgm:cxn modelId="{86E5F4E1-78A1-4468-855A-DBF4DB138763}" type="presOf" srcId="{08E3F654-A7DF-4F70-8E31-3617B8BFD3D8}" destId="{48378DDC-973E-4484-8718-A224B473C12E}" srcOrd="0" destOrd="0" presId="urn:microsoft.com/office/officeart/2005/8/layout/process5"/>
    <dgm:cxn modelId="{A8D3B0A8-4501-4038-9B28-77A9304965CD}" type="presOf" srcId="{1FAEE466-43F7-4EC1-A558-D34BC00872C2}" destId="{FA140968-B8C6-46DA-B274-76D591A5E8B7}" srcOrd="0" destOrd="0" presId="urn:microsoft.com/office/officeart/2005/8/layout/process5"/>
    <dgm:cxn modelId="{8F44C5E1-2CDA-4645-BD23-30A45E2E303D}" type="presOf" srcId="{DF1314F8-08BD-40FE-A706-F20B983E7128}" destId="{BD9B415A-284F-4DCC-A956-9553D77E57F1}" srcOrd="0" destOrd="0" presId="urn:microsoft.com/office/officeart/2005/8/layout/process5"/>
    <dgm:cxn modelId="{90C9A398-CC1D-4486-9F10-EFDFBEDFD0E0}" type="presOf" srcId="{08E3F654-A7DF-4F70-8E31-3617B8BFD3D8}" destId="{F364470C-FB3B-4A99-99C4-06ABE0529ACA}" srcOrd="1" destOrd="0" presId="urn:microsoft.com/office/officeart/2005/8/layout/process5"/>
    <dgm:cxn modelId="{96CDCB90-E346-4B4B-ACD5-43ABD1C7490E}" type="presOf" srcId="{F4A9452F-33CC-41FB-8DC2-5B33C8FC9E58}" destId="{91EBEB1A-6F10-43C0-AF2C-5BE031099FDC}" srcOrd="1" destOrd="0" presId="urn:microsoft.com/office/officeart/2005/8/layout/process5"/>
    <dgm:cxn modelId="{ED9C39B5-FC55-4E44-803D-46DF51CD49C6}" type="presOf" srcId="{9A5B316F-26B9-4695-B5EB-EB4EAA1A4859}" destId="{31B15251-F267-429B-B62C-CD9AED3AB7F8}" srcOrd="0" destOrd="0" presId="urn:microsoft.com/office/officeart/2005/8/layout/process5"/>
    <dgm:cxn modelId="{4A952CEF-16A0-4D5D-A642-980BA8D057FE}" type="presOf" srcId="{53C4FC84-5A2B-42F7-B710-6D47E30A9552}" destId="{760E8256-80A7-4BEC-B5A2-A92C69227D1F}" srcOrd="0" destOrd="0" presId="urn:microsoft.com/office/officeart/2005/8/layout/process5"/>
    <dgm:cxn modelId="{2D4550CD-A2DF-4443-A62F-7D4B9381677C}" type="presOf" srcId="{ED5B31C3-EB18-491F-A28F-BEB0B80C0E6D}" destId="{793232E6-9D59-4F69-B254-8DE8114A601E}" srcOrd="0" destOrd="0" presId="urn:microsoft.com/office/officeart/2005/8/layout/process5"/>
    <dgm:cxn modelId="{41EF38A4-7625-4BE0-B47C-2F20C808B473}" type="presOf" srcId="{5257E1D2-85CE-4DC7-9B9D-E28D617C8308}" destId="{6A73F398-EBBB-4804-8CE3-EE777CE336D6}" srcOrd="0" destOrd="0" presId="urn:microsoft.com/office/officeart/2005/8/layout/process5"/>
    <dgm:cxn modelId="{F6B9F7FE-1076-43B0-975F-653E7A664CF4}" type="presOf" srcId="{4C54BC29-71A5-4917-9442-FC9BD4B74B06}" destId="{EBD43E35-9789-4E7D-86A5-6E19AD2274F9}" srcOrd="0" destOrd="0" presId="urn:microsoft.com/office/officeart/2005/8/layout/process5"/>
    <dgm:cxn modelId="{AC1D3265-9B2C-4A6B-8EB7-F6E6A4CD7020}" type="presOf" srcId="{DF1314F8-08BD-40FE-A706-F20B983E7128}" destId="{8F4ABB29-4326-4E9B-BE7C-094F6A849692}" srcOrd="1" destOrd="0" presId="urn:microsoft.com/office/officeart/2005/8/layout/process5"/>
    <dgm:cxn modelId="{63A4637A-D5BF-4BE9-B777-870881215501}" type="presOf" srcId="{BADFE95B-1952-4021-9D82-1623877F4BF1}" destId="{D1746DFF-A1FF-4BA1-8BB8-74D2DE99C433}" srcOrd="0" destOrd="0" presId="urn:microsoft.com/office/officeart/2005/8/layout/process5"/>
    <dgm:cxn modelId="{5CFE8136-EA4C-48BD-BF9B-8356F499CE5B}" srcId="{87785F82-9DCE-4F4F-A2CA-7487B15B7024}" destId="{C5D9E171-7B60-4E57-B13B-3276F288BA14}" srcOrd="6" destOrd="0" parTransId="{38277CAF-C241-4FED-AADD-B6CA171E8DBE}" sibTransId="{08E3F654-A7DF-4F70-8E31-3617B8BFD3D8}"/>
    <dgm:cxn modelId="{F80DFD56-AE52-4041-9FDD-4CB90CB68BCE}" srcId="{87785F82-9DCE-4F4F-A2CA-7487B15B7024}" destId="{4C54BC29-71A5-4917-9442-FC9BD4B74B06}" srcOrd="12" destOrd="0" parTransId="{35038407-FE3A-4B4C-AE70-6DC1E76D9A27}" sibTransId="{B98445C5-5883-4F4E-B933-782D4D1066F6}"/>
    <dgm:cxn modelId="{2DC3EF28-A25F-43A5-B7AF-C90FBB5BB407}" type="presOf" srcId="{B98445C5-5883-4F4E-B933-782D4D1066F6}" destId="{216ED861-649E-4E26-8D0C-5FE3282213CD}" srcOrd="0" destOrd="0" presId="urn:microsoft.com/office/officeart/2005/8/layout/process5"/>
    <dgm:cxn modelId="{9A610F78-1C04-4B0B-9738-1364F263E2BE}" type="presOf" srcId="{AC5D5F35-28FE-4925-B863-2266E82DD8B2}" destId="{9AF9BD7F-45C7-446C-84A8-2E6C05A8D8C5}" srcOrd="0" destOrd="0" presId="urn:microsoft.com/office/officeart/2005/8/layout/process5"/>
    <dgm:cxn modelId="{337E0523-6B1E-41E3-A31D-5081D0C8F587}" type="presOf" srcId="{53C4FC84-5A2B-42F7-B710-6D47E30A9552}" destId="{8D942607-EEC7-4332-B0A2-97BF06484327}" srcOrd="1" destOrd="0" presId="urn:microsoft.com/office/officeart/2005/8/layout/process5"/>
    <dgm:cxn modelId="{B58E76BB-7380-41E5-9F17-29872F5B412E}" type="presOf" srcId="{743722BD-2BE5-4A60-9592-C452737B0C47}" destId="{F5DDA2FC-0305-4481-88E6-281DDCACAB1B}" srcOrd="0" destOrd="0" presId="urn:microsoft.com/office/officeart/2005/8/layout/process5"/>
    <dgm:cxn modelId="{46E581C1-2F82-40C8-AF63-A15CD88AE7DF}" type="presOf" srcId="{F4CD35A8-20B8-45E7-8955-42D47A5A2AA3}" destId="{CB7DE690-DF98-4673-B1DE-93350883F4A5}" srcOrd="1" destOrd="0" presId="urn:microsoft.com/office/officeart/2005/8/layout/process5"/>
    <dgm:cxn modelId="{B5033A61-C81C-462D-A810-3D3E2C63C69E}" srcId="{87785F82-9DCE-4F4F-A2CA-7487B15B7024}" destId="{1B5209B6-8CC1-4735-A5AB-A94B714F3F71}" srcOrd="5" destOrd="0" parTransId="{6D09EBF8-D0B8-4CA2-BA1E-4C02D8233A56}" sibTransId="{DF1314F8-08BD-40FE-A706-F20B983E7128}"/>
    <dgm:cxn modelId="{6D551AEF-9D2C-4EFC-92DE-DCBB9CFD754C}" type="presOf" srcId="{83C28975-5222-4CFC-A093-43E6E2763BDC}" destId="{672482AD-5889-40AA-BA5E-869B00149B62}" srcOrd="0" destOrd="0" presId="urn:microsoft.com/office/officeart/2005/8/layout/process5"/>
    <dgm:cxn modelId="{128D4391-0AE4-4487-9127-3BD35253D88F}" srcId="{87785F82-9DCE-4F4F-A2CA-7487B15B7024}" destId="{652D9FF5-2D04-4485-9597-23D311F303C3}" srcOrd="14" destOrd="0" parTransId="{3A9C8793-3B12-4081-9E5D-354B268FAC29}" sibTransId="{E4132338-65CA-4862-B018-B860D8B9B238}"/>
    <dgm:cxn modelId="{DC7C952A-B713-490F-A2DE-56AE82CD1382}" srcId="{87785F82-9DCE-4F4F-A2CA-7487B15B7024}" destId="{5DDEFF28-1F93-43DD-BB43-328761DE31A2}" srcOrd="8" destOrd="0" parTransId="{0F63A02B-077B-4AB2-9D5E-64D44EFDB6DD}" sibTransId="{BADFE95B-1952-4021-9D82-1623877F4BF1}"/>
    <dgm:cxn modelId="{88B23B6F-4406-4BB7-BBC6-C0BBF55757ED}" type="presOf" srcId="{9D4C4FED-D084-48DA-90A6-4136D7A509D9}" destId="{8FA5ADB2-F948-491A-A753-7770E218C3FB}" srcOrd="0" destOrd="0" presId="urn:microsoft.com/office/officeart/2005/8/layout/process5"/>
    <dgm:cxn modelId="{DE64E708-2A98-4DDC-B5D3-351AD6D0703B}" type="presOf" srcId="{B3268C33-18E5-4F81-83F9-28C42F591C2E}" destId="{76558E20-4367-4838-A3D8-2ABAFCA8AAD8}" srcOrd="0" destOrd="0" presId="urn:microsoft.com/office/officeart/2005/8/layout/process5"/>
    <dgm:cxn modelId="{FD378A4B-D8A4-4C86-B0D8-7511576B825F}" type="presOf" srcId="{EE64FD6A-4562-4B2E-B589-C88279610393}" destId="{62D9155A-CC0F-4DE0-9EBD-628D6B5D06AD}" srcOrd="0" destOrd="0" presId="urn:microsoft.com/office/officeart/2005/8/layout/process5"/>
    <dgm:cxn modelId="{DD3354D9-4A45-4472-AB47-1008F1FCAABE}" srcId="{87785F82-9DCE-4F4F-A2CA-7487B15B7024}" destId="{5257E1D2-85CE-4DC7-9B9D-E28D617C8308}" srcOrd="7" destOrd="0" parTransId="{102575A5-0861-4665-9096-D56B830C1917}" sibTransId="{03A5ACF4-DE4A-4D41-8B48-D43E3EE55A29}"/>
    <dgm:cxn modelId="{F2BDFCFF-EE37-4C28-B7D2-9852A7704976}" srcId="{87785F82-9DCE-4F4F-A2CA-7487B15B7024}" destId="{8E55EEB5-994E-4C6D-A0A7-4A9A90E39E00}" srcOrd="0" destOrd="0" parTransId="{11BB6AF3-B7D6-40D3-A5F0-116D9D8CF1C7}" sibTransId="{1FAEE466-43F7-4EC1-A558-D34BC00872C2}"/>
    <dgm:cxn modelId="{77A61987-99DA-4CCF-B68F-23C64B9CCA29}" type="presOf" srcId="{9D4C4FED-D084-48DA-90A6-4136D7A509D9}" destId="{9CBE2512-FDC6-4CD8-951E-414812F1D8A3}" srcOrd="1" destOrd="0" presId="urn:microsoft.com/office/officeart/2005/8/layout/process5"/>
    <dgm:cxn modelId="{13B8F3DE-135D-4808-8088-3DBB517DE552}" srcId="{87785F82-9DCE-4F4F-A2CA-7487B15B7024}" destId="{743722BD-2BE5-4A60-9592-C452737B0C47}" srcOrd="2" destOrd="0" parTransId="{7BF3B9F0-903C-4E94-B855-B855D9C914E6}" sibTransId="{F4A9452F-33CC-41FB-8DC2-5B33C8FC9E58}"/>
    <dgm:cxn modelId="{AF1176E7-A026-40F5-B7B2-F4AD13755DA1}" type="presOf" srcId="{1B5209B6-8CC1-4735-A5AB-A94B714F3F71}" destId="{B7E832D1-F9BC-4D01-8E74-0B51CCA7A7B4}" srcOrd="0" destOrd="0" presId="urn:microsoft.com/office/officeart/2005/8/layout/process5"/>
    <dgm:cxn modelId="{3E194D5F-A5BF-45E2-8281-2CB8F506925E}" type="presOf" srcId="{5DDEFF28-1F93-43DD-BB43-328761DE31A2}" destId="{4E26FDF8-A5CA-4592-99E1-7A6E2E442DD7}" srcOrd="0" destOrd="0" presId="urn:microsoft.com/office/officeart/2005/8/layout/process5"/>
    <dgm:cxn modelId="{9579E12A-7512-4A8C-94A3-62549D244F58}" type="presOf" srcId="{E4132338-65CA-4862-B018-B860D8B9B238}" destId="{2F063284-1BE9-4463-9B7F-6F34517D7AAD}" srcOrd="0" destOrd="0" presId="urn:microsoft.com/office/officeart/2005/8/layout/process5"/>
    <dgm:cxn modelId="{3BA42A25-F352-4DE5-893E-46DB3622598E}" srcId="{87785F82-9DCE-4F4F-A2CA-7487B15B7024}" destId="{83C28975-5222-4CFC-A093-43E6E2763BDC}" srcOrd="10" destOrd="0" parTransId="{5122BA81-9616-4B47-8686-B96A36861BDD}" sibTransId="{40030D35-0686-4207-ADFB-54B08BAA8783}"/>
    <dgm:cxn modelId="{7D79137A-444A-462A-BDA0-D84B65E02492}" type="presOf" srcId="{03A5ACF4-DE4A-4D41-8B48-D43E3EE55A29}" destId="{6B872247-389A-406A-85CD-D1C43D1D9746}" srcOrd="0" destOrd="0" presId="urn:microsoft.com/office/officeart/2005/8/layout/process5"/>
    <dgm:cxn modelId="{B0E457A0-D201-4AA0-8C3F-716960B9CEB8}" type="presOf" srcId="{40030D35-0686-4207-ADFB-54B08BAA8783}" destId="{94EE0965-A772-4FD7-9C9B-7A10B6AF089D}" srcOrd="0" destOrd="0" presId="urn:microsoft.com/office/officeart/2005/8/layout/process5"/>
    <dgm:cxn modelId="{698AD0D2-B921-4765-95AA-0199D1427086}" type="presOf" srcId="{48162129-B52C-4762-B4BB-D79AB79FC34C}" destId="{4290B4C1-6173-4EFC-84B4-A730347CEDCF}" srcOrd="0" destOrd="0" presId="urn:microsoft.com/office/officeart/2005/8/layout/process5"/>
    <dgm:cxn modelId="{A8E92CF4-43AC-4925-B19E-93BC0F1254CA}" type="presOf" srcId="{87785F82-9DCE-4F4F-A2CA-7487B15B7024}" destId="{9FA64F53-2546-48E3-A23A-F459498C4317}" srcOrd="0" destOrd="0" presId="urn:microsoft.com/office/officeart/2005/8/layout/process5"/>
    <dgm:cxn modelId="{1CCBDEA7-0617-4C2E-8D8C-4156E55D2F40}" srcId="{87785F82-9DCE-4F4F-A2CA-7487B15B7024}" destId="{EE64FD6A-4562-4B2E-B589-C88279610393}" srcOrd="11" destOrd="0" parTransId="{DDFF1DE5-C68E-40B1-96D8-4EA436FD1562}" sibTransId="{9A5B316F-26B9-4695-B5EB-EB4EAA1A4859}"/>
    <dgm:cxn modelId="{00E5271F-3B2B-48DA-B134-0FB32C2E04B1}" type="presOf" srcId="{652D9FF5-2D04-4485-9597-23D311F303C3}" destId="{277B091A-BE42-4083-82BB-D329AA8DCE20}" srcOrd="0" destOrd="0" presId="urn:microsoft.com/office/officeart/2005/8/layout/process5"/>
    <dgm:cxn modelId="{4970220F-31D8-4252-BC42-2056D4E73526}" srcId="{87785F82-9DCE-4F4F-A2CA-7487B15B7024}" destId="{AC5D5F35-28FE-4925-B863-2266E82DD8B2}" srcOrd="15" destOrd="0" parTransId="{2BCE52C8-E96F-4042-8876-C0D6F57A7EC3}" sibTransId="{CBFF6CEF-FA26-49E4-B19D-30326F251575}"/>
    <dgm:cxn modelId="{240D05C8-BE73-41B7-B1EA-296238176C52}" type="presOf" srcId="{6A748678-4E7F-4871-8C67-4961B7E3C38A}" destId="{3C1727C3-29EA-46D9-9487-44FC5A4E7C39}" srcOrd="0" destOrd="0" presId="urn:microsoft.com/office/officeart/2005/8/layout/process5"/>
    <dgm:cxn modelId="{562B2FF0-F0C4-47CF-B5F6-19881C15AF6E}" type="presOf" srcId="{03A5ACF4-DE4A-4D41-8B48-D43E3EE55A29}" destId="{C44F72F1-548E-43E9-9E3D-38C6B2041A4A}" srcOrd="1" destOrd="0" presId="urn:microsoft.com/office/officeart/2005/8/layout/process5"/>
    <dgm:cxn modelId="{37BE4490-F09D-403A-874D-C0380A57265E}" type="presOf" srcId="{075D54DF-27C3-41E7-A79A-DDC0F62AB4EF}" destId="{C2ED5B36-6B64-4B3C-8A19-65B74A2C09D2}" srcOrd="1" destOrd="0" presId="urn:microsoft.com/office/officeart/2005/8/layout/process5"/>
    <dgm:cxn modelId="{9B8B93D6-674C-452C-831A-9F610ADBC84B}" type="presOf" srcId="{075D54DF-27C3-41E7-A79A-DDC0F62AB4EF}" destId="{7ED6C8F6-E6ED-490A-85F2-4FDB7452DF24}" srcOrd="0" destOrd="0" presId="urn:microsoft.com/office/officeart/2005/8/layout/process5"/>
    <dgm:cxn modelId="{CB8B2879-DCD8-4FFD-85E2-A1CF22CC8D6C}" type="presParOf" srcId="{9FA64F53-2546-48E3-A23A-F459498C4317}" destId="{A18FB1A2-8031-4A2E-9D26-60BCF21733A9}" srcOrd="0" destOrd="0" presId="urn:microsoft.com/office/officeart/2005/8/layout/process5"/>
    <dgm:cxn modelId="{D411951A-2BBB-4A4A-9BF6-21E954D3FAF9}" type="presParOf" srcId="{9FA64F53-2546-48E3-A23A-F459498C4317}" destId="{FA140968-B8C6-46DA-B274-76D591A5E8B7}" srcOrd="1" destOrd="0" presId="urn:microsoft.com/office/officeart/2005/8/layout/process5"/>
    <dgm:cxn modelId="{14CE9BA4-92B0-4278-AD8F-2A67671B8AE9}" type="presParOf" srcId="{FA140968-B8C6-46DA-B274-76D591A5E8B7}" destId="{81CC0AFC-45B9-4AFE-97E6-F30574D8E835}" srcOrd="0" destOrd="0" presId="urn:microsoft.com/office/officeart/2005/8/layout/process5"/>
    <dgm:cxn modelId="{D6513BC8-E4B5-4433-896B-36C002D288C6}" type="presParOf" srcId="{9FA64F53-2546-48E3-A23A-F459498C4317}" destId="{BA777CC8-0095-4242-B77F-0600E3C986B1}" srcOrd="2" destOrd="0" presId="urn:microsoft.com/office/officeart/2005/8/layout/process5"/>
    <dgm:cxn modelId="{20028823-0FD0-4563-AE7F-BD81910BB778}" type="presParOf" srcId="{9FA64F53-2546-48E3-A23A-F459498C4317}" destId="{760E8256-80A7-4BEC-B5A2-A92C69227D1F}" srcOrd="3" destOrd="0" presId="urn:microsoft.com/office/officeart/2005/8/layout/process5"/>
    <dgm:cxn modelId="{DEC948E5-4BDA-419A-9720-F2138AA66E29}" type="presParOf" srcId="{760E8256-80A7-4BEC-B5A2-A92C69227D1F}" destId="{8D942607-EEC7-4332-B0A2-97BF06484327}" srcOrd="0" destOrd="0" presId="urn:microsoft.com/office/officeart/2005/8/layout/process5"/>
    <dgm:cxn modelId="{5D34E21A-8244-4294-AE5B-8D7CD2E263B0}" type="presParOf" srcId="{9FA64F53-2546-48E3-A23A-F459498C4317}" destId="{F5DDA2FC-0305-4481-88E6-281DDCACAB1B}" srcOrd="4" destOrd="0" presId="urn:microsoft.com/office/officeart/2005/8/layout/process5"/>
    <dgm:cxn modelId="{D6ECCF12-B87A-4D99-B4A1-E8F362DEB3FD}" type="presParOf" srcId="{9FA64F53-2546-48E3-A23A-F459498C4317}" destId="{0FC41F63-A10E-42F5-9BA5-47BD4DFEF5B8}" srcOrd="5" destOrd="0" presId="urn:microsoft.com/office/officeart/2005/8/layout/process5"/>
    <dgm:cxn modelId="{90F9DA0D-A6E2-4630-890C-487B4E2B6A0F}" type="presParOf" srcId="{0FC41F63-A10E-42F5-9BA5-47BD4DFEF5B8}" destId="{91EBEB1A-6F10-43C0-AF2C-5BE031099FDC}" srcOrd="0" destOrd="0" presId="urn:microsoft.com/office/officeart/2005/8/layout/process5"/>
    <dgm:cxn modelId="{555DE2D4-E4FD-4884-A126-9837AB1933B3}" type="presParOf" srcId="{9FA64F53-2546-48E3-A23A-F459498C4317}" destId="{76558E20-4367-4838-A3D8-2ABAFCA8AAD8}" srcOrd="6" destOrd="0" presId="urn:microsoft.com/office/officeart/2005/8/layout/process5"/>
    <dgm:cxn modelId="{0614794C-0375-4EF7-8A78-033C43EBB3E5}" type="presParOf" srcId="{9FA64F53-2546-48E3-A23A-F459498C4317}" destId="{7ED6C8F6-E6ED-490A-85F2-4FDB7452DF24}" srcOrd="7" destOrd="0" presId="urn:microsoft.com/office/officeart/2005/8/layout/process5"/>
    <dgm:cxn modelId="{0EA7A99D-5DEB-4C38-B08C-9D36FA3C2C67}" type="presParOf" srcId="{7ED6C8F6-E6ED-490A-85F2-4FDB7452DF24}" destId="{C2ED5B36-6B64-4B3C-8A19-65B74A2C09D2}" srcOrd="0" destOrd="0" presId="urn:microsoft.com/office/officeart/2005/8/layout/process5"/>
    <dgm:cxn modelId="{6B4F1C5A-3454-4963-B2C4-16F464CAEE8E}" type="presParOf" srcId="{9FA64F53-2546-48E3-A23A-F459498C4317}" destId="{4290B4C1-6173-4EFC-84B4-A730347CEDCF}" srcOrd="8" destOrd="0" presId="urn:microsoft.com/office/officeart/2005/8/layout/process5"/>
    <dgm:cxn modelId="{94035A5A-DFDC-4D7F-8678-A48AF3CC94A7}" type="presParOf" srcId="{9FA64F53-2546-48E3-A23A-F459498C4317}" destId="{314B1297-09FD-460D-820A-72867320E5EC}" srcOrd="9" destOrd="0" presId="urn:microsoft.com/office/officeart/2005/8/layout/process5"/>
    <dgm:cxn modelId="{63A94ACC-2E59-4AC3-8E17-ADBF96E9CF14}" type="presParOf" srcId="{314B1297-09FD-460D-820A-72867320E5EC}" destId="{CB7DE690-DF98-4673-B1DE-93350883F4A5}" srcOrd="0" destOrd="0" presId="urn:microsoft.com/office/officeart/2005/8/layout/process5"/>
    <dgm:cxn modelId="{82D16431-9728-441B-A8D7-FFC140770CE6}" type="presParOf" srcId="{9FA64F53-2546-48E3-A23A-F459498C4317}" destId="{B7E832D1-F9BC-4D01-8E74-0B51CCA7A7B4}" srcOrd="10" destOrd="0" presId="urn:microsoft.com/office/officeart/2005/8/layout/process5"/>
    <dgm:cxn modelId="{27059613-D82D-4ECC-A751-D750014FE976}" type="presParOf" srcId="{9FA64F53-2546-48E3-A23A-F459498C4317}" destId="{BD9B415A-284F-4DCC-A956-9553D77E57F1}" srcOrd="11" destOrd="0" presId="urn:microsoft.com/office/officeart/2005/8/layout/process5"/>
    <dgm:cxn modelId="{25055BA5-7E3B-4B3B-A3AA-CF725344532D}" type="presParOf" srcId="{BD9B415A-284F-4DCC-A956-9553D77E57F1}" destId="{8F4ABB29-4326-4E9B-BE7C-094F6A849692}" srcOrd="0" destOrd="0" presId="urn:microsoft.com/office/officeart/2005/8/layout/process5"/>
    <dgm:cxn modelId="{D9E296DB-227C-4E4B-BB9C-FADBE14A526B}" type="presParOf" srcId="{9FA64F53-2546-48E3-A23A-F459498C4317}" destId="{42F4E176-6A1D-4B30-B91B-414133294D83}" srcOrd="12" destOrd="0" presId="urn:microsoft.com/office/officeart/2005/8/layout/process5"/>
    <dgm:cxn modelId="{86BF6A29-5C39-433A-B736-01E7DA7522DA}" type="presParOf" srcId="{9FA64F53-2546-48E3-A23A-F459498C4317}" destId="{48378DDC-973E-4484-8718-A224B473C12E}" srcOrd="13" destOrd="0" presId="urn:microsoft.com/office/officeart/2005/8/layout/process5"/>
    <dgm:cxn modelId="{2AA8E408-3E65-41B6-9B62-701713B75933}" type="presParOf" srcId="{48378DDC-973E-4484-8718-A224B473C12E}" destId="{F364470C-FB3B-4A99-99C4-06ABE0529ACA}" srcOrd="0" destOrd="0" presId="urn:microsoft.com/office/officeart/2005/8/layout/process5"/>
    <dgm:cxn modelId="{5685F730-AAF8-4081-8904-9E3302077004}" type="presParOf" srcId="{9FA64F53-2546-48E3-A23A-F459498C4317}" destId="{6A73F398-EBBB-4804-8CE3-EE777CE336D6}" srcOrd="14" destOrd="0" presId="urn:microsoft.com/office/officeart/2005/8/layout/process5"/>
    <dgm:cxn modelId="{D982671B-F653-4D12-BF39-E09CA6427F95}" type="presParOf" srcId="{9FA64F53-2546-48E3-A23A-F459498C4317}" destId="{6B872247-389A-406A-85CD-D1C43D1D9746}" srcOrd="15" destOrd="0" presId="urn:microsoft.com/office/officeart/2005/8/layout/process5"/>
    <dgm:cxn modelId="{9E4F7EAE-AADF-4A30-BE60-02B4439FE144}" type="presParOf" srcId="{6B872247-389A-406A-85CD-D1C43D1D9746}" destId="{C44F72F1-548E-43E9-9E3D-38C6B2041A4A}" srcOrd="0" destOrd="0" presId="urn:microsoft.com/office/officeart/2005/8/layout/process5"/>
    <dgm:cxn modelId="{AF91C86D-2F90-4E58-97B3-C3EEC5687470}" type="presParOf" srcId="{9FA64F53-2546-48E3-A23A-F459498C4317}" destId="{4E26FDF8-A5CA-4592-99E1-7A6E2E442DD7}" srcOrd="16" destOrd="0" presId="urn:microsoft.com/office/officeart/2005/8/layout/process5"/>
    <dgm:cxn modelId="{3B3DF12D-EA8D-4144-B048-2EB00B4164AC}" type="presParOf" srcId="{9FA64F53-2546-48E3-A23A-F459498C4317}" destId="{D1746DFF-A1FF-4BA1-8BB8-74D2DE99C433}" srcOrd="17" destOrd="0" presId="urn:microsoft.com/office/officeart/2005/8/layout/process5"/>
    <dgm:cxn modelId="{CE5E2AD8-9D3B-4C4A-A4CD-3ED565DC58ED}" type="presParOf" srcId="{D1746DFF-A1FF-4BA1-8BB8-74D2DE99C433}" destId="{E2D316AB-7B9F-439F-A3D7-FF26BB6BFEB0}" srcOrd="0" destOrd="0" presId="urn:microsoft.com/office/officeart/2005/8/layout/process5"/>
    <dgm:cxn modelId="{B1437F5F-9C60-499E-91CD-3B07545EC55C}" type="presParOf" srcId="{9FA64F53-2546-48E3-A23A-F459498C4317}" destId="{3C1727C3-29EA-46D9-9487-44FC5A4E7C39}" srcOrd="18" destOrd="0" presId="urn:microsoft.com/office/officeart/2005/8/layout/process5"/>
    <dgm:cxn modelId="{409FE9B2-E240-4E83-BF4A-9C487F0E75C7}" type="presParOf" srcId="{9FA64F53-2546-48E3-A23A-F459498C4317}" destId="{8FA5ADB2-F948-491A-A753-7770E218C3FB}" srcOrd="19" destOrd="0" presId="urn:microsoft.com/office/officeart/2005/8/layout/process5"/>
    <dgm:cxn modelId="{53D30767-6FDE-485E-A571-79B80AC0429C}" type="presParOf" srcId="{8FA5ADB2-F948-491A-A753-7770E218C3FB}" destId="{9CBE2512-FDC6-4CD8-951E-414812F1D8A3}" srcOrd="0" destOrd="0" presId="urn:microsoft.com/office/officeart/2005/8/layout/process5"/>
    <dgm:cxn modelId="{383B1CA2-95CE-401A-B4B5-B54C9C235A18}" type="presParOf" srcId="{9FA64F53-2546-48E3-A23A-F459498C4317}" destId="{672482AD-5889-40AA-BA5E-869B00149B62}" srcOrd="20" destOrd="0" presId="urn:microsoft.com/office/officeart/2005/8/layout/process5"/>
    <dgm:cxn modelId="{18388D01-B0C6-4D39-9A70-79875163EC8A}" type="presParOf" srcId="{9FA64F53-2546-48E3-A23A-F459498C4317}" destId="{94EE0965-A772-4FD7-9C9B-7A10B6AF089D}" srcOrd="21" destOrd="0" presId="urn:microsoft.com/office/officeart/2005/8/layout/process5"/>
    <dgm:cxn modelId="{99A070DF-5013-4ACB-90B3-420B9710D575}" type="presParOf" srcId="{94EE0965-A772-4FD7-9C9B-7A10B6AF089D}" destId="{C6D9478F-1807-463A-A1DC-EE0C8D770A72}" srcOrd="0" destOrd="0" presId="urn:microsoft.com/office/officeart/2005/8/layout/process5"/>
    <dgm:cxn modelId="{C7585647-EEBD-4B76-AF87-EE243B542938}" type="presParOf" srcId="{9FA64F53-2546-48E3-A23A-F459498C4317}" destId="{62D9155A-CC0F-4DE0-9EBD-628D6B5D06AD}" srcOrd="22" destOrd="0" presId="urn:microsoft.com/office/officeart/2005/8/layout/process5"/>
    <dgm:cxn modelId="{E0499A5D-A844-4DF1-90F0-ACC268138412}" type="presParOf" srcId="{9FA64F53-2546-48E3-A23A-F459498C4317}" destId="{31B15251-F267-429B-B62C-CD9AED3AB7F8}" srcOrd="23" destOrd="0" presId="urn:microsoft.com/office/officeart/2005/8/layout/process5"/>
    <dgm:cxn modelId="{BD371518-0FC2-493A-BD56-B9400166FD25}" type="presParOf" srcId="{31B15251-F267-429B-B62C-CD9AED3AB7F8}" destId="{6B8E1721-1431-443C-8415-97C0FA17EF38}" srcOrd="0" destOrd="0" presId="urn:microsoft.com/office/officeart/2005/8/layout/process5"/>
    <dgm:cxn modelId="{A018F3E4-4B84-493E-BE2E-601CBCDCDB19}" type="presParOf" srcId="{9FA64F53-2546-48E3-A23A-F459498C4317}" destId="{EBD43E35-9789-4E7D-86A5-6E19AD2274F9}" srcOrd="24" destOrd="0" presId="urn:microsoft.com/office/officeart/2005/8/layout/process5"/>
    <dgm:cxn modelId="{0B3FE730-AE0F-4289-A98E-58862872528B}" type="presParOf" srcId="{9FA64F53-2546-48E3-A23A-F459498C4317}" destId="{216ED861-649E-4E26-8D0C-5FE3282213CD}" srcOrd="25" destOrd="0" presId="urn:microsoft.com/office/officeart/2005/8/layout/process5"/>
    <dgm:cxn modelId="{F662A842-E06F-4B95-9741-7C63B68EF9B8}" type="presParOf" srcId="{216ED861-649E-4E26-8D0C-5FE3282213CD}" destId="{8A1C9F79-4E6F-46AF-88A8-D15CEB1CFD3A}" srcOrd="0" destOrd="0" presId="urn:microsoft.com/office/officeart/2005/8/layout/process5"/>
    <dgm:cxn modelId="{1B011536-633D-43A8-805B-DF44FA5F38D2}" type="presParOf" srcId="{9FA64F53-2546-48E3-A23A-F459498C4317}" destId="{9BD754CF-C782-49A2-A41B-9B6D0532D5CC}" srcOrd="26" destOrd="0" presId="urn:microsoft.com/office/officeart/2005/8/layout/process5"/>
    <dgm:cxn modelId="{CAF65F31-DF2F-42B4-B770-974C39A61750}" type="presParOf" srcId="{9FA64F53-2546-48E3-A23A-F459498C4317}" destId="{793232E6-9D59-4F69-B254-8DE8114A601E}" srcOrd="27" destOrd="0" presId="urn:microsoft.com/office/officeart/2005/8/layout/process5"/>
    <dgm:cxn modelId="{5DBF9EE7-5711-423B-BF43-5BA14B360210}" type="presParOf" srcId="{793232E6-9D59-4F69-B254-8DE8114A601E}" destId="{70133FBC-8A18-403D-B662-3B4B6B195D63}" srcOrd="0" destOrd="0" presId="urn:microsoft.com/office/officeart/2005/8/layout/process5"/>
    <dgm:cxn modelId="{131FED6E-AE79-427E-A1AE-BCACF15F515E}" type="presParOf" srcId="{9FA64F53-2546-48E3-A23A-F459498C4317}" destId="{277B091A-BE42-4083-82BB-D329AA8DCE20}" srcOrd="28" destOrd="0" presId="urn:microsoft.com/office/officeart/2005/8/layout/process5"/>
    <dgm:cxn modelId="{33D282CE-C016-4CCE-BAAE-F5A867076CDA}" type="presParOf" srcId="{9FA64F53-2546-48E3-A23A-F459498C4317}" destId="{2F063284-1BE9-4463-9B7F-6F34517D7AAD}" srcOrd="29" destOrd="0" presId="urn:microsoft.com/office/officeart/2005/8/layout/process5"/>
    <dgm:cxn modelId="{64B27430-D29C-4D8F-BA2D-5EEB9D2A91F3}" type="presParOf" srcId="{2F063284-1BE9-4463-9B7F-6F34517D7AAD}" destId="{FEAD3478-DFC5-44A6-B33A-BBBD6FAAE7BC}" srcOrd="0" destOrd="0" presId="urn:microsoft.com/office/officeart/2005/8/layout/process5"/>
    <dgm:cxn modelId="{D23FD4CF-3565-466C-9E43-389A2E7E3C71}" type="presParOf" srcId="{9FA64F53-2546-48E3-A23A-F459498C4317}" destId="{9AF9BD7F-45C7-446C-84A8-2E6C05A8D8C5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37318-D1B3-41CD-B58F-35B1146A693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E1025A-2974-41D5-B43E-FB942471038A}">
      <dgm:prSet phldrT="[文本]"/>
      <dgm:spPr/>
      <dgm:t>
        <a:bodyPr/>
        <a:lstStyle/>
        <a:p>
          <a:r>
            <a:rPr lang="zh-CN" altLang="en-US" b="1" dirty="0"/>
            <a:t>门户</a:t>
          </a:r>
        </a:p>
      </dgm:t>
    </dgm:pt>
    <dgm:pt modelId="{C8EDD115-BA4B-418F-8A6B-A16E3FC8D7A6}" type="parTrans" cxnId="{DE7ADF79-F32A-4D72-AEDC-2D4AB776F97D}">
      <dgm:prSet/>
      <dgm:spPr/>
      <dgm:t>
        <a:bodyPr/>
        <a:lstStyle/>
        <a:p>
          <a:endParaRPr lang="zh-CN" altLang="en-US"/>
        </a:p>
      </dgm:t>
    </dgm:pt>
    <dgm:pt modelId="{8EE41FB2-1417-4F07-8437-69635DEE5A34}" type="sibTrans" cxnId="{DE7ADF79-F32A-4D72-AEDC-2D4AB776F97D}">
      <dgm:prSet/>
      <dgm:spPr/>
      <dgm:t>
        <a:bodyPr/>
        <a:lstStyle/>
        <a:p>
          <a:endParaRPr lang="zh-CN" altLang="en-US"/>
        </a:p>
      </dgm:t>
    </dgm:pt>
    <dgm:pt modelId="{9850055C-E194-4CE9-9BC4-844889FE2DB4}">
      <dgm:prSet phldrT="[文本]" custT="1"/>
      <dgm:spPr/>
      <dgm:t>
        <a:bodyPr/>
        <a:lstStyle/>
        <a:p>
          <a:r>
            <a:rPr lang="en-US" altLang="zh-CN" sz="2400" dirty="0"/>
            <a:t>http://rx.wxedu.net/</a:t>
          </a:r>
          <a:endParaRPr lang="zh-CN" altLang="en-US" sz="2400" dirty="0"/>
        </a:p>
      </dgm:t>
    </dgm:pt>
    <dgm:pt modelId="{1444A052-68B0-4DB6-B1F0-F97F3BB38404}" type="parTrans" cxnId="{97829716-03D1-4018-B861-73B425744E2E}">
      <dgm:prSet/>
      <dgm:spPr/>
      <dgm:t>
        <a:bodyPr/>
        <a:lstStyle/>
        <a:p>
          <a:endParaRPr lang="zh-CN" altLang="en-US"/>
        </a:p>
      </dgm:t>
    </dgm:pt>
    <dgm:pt modelId="{07ED86E0-D1FD-4346-953E-9CBA7E3D869B}" type="sibTrans" cxnId="{97829716-03D1-4018-B861-73B425744E2E}">
      <dgm:prSet/>
      <dgm:spPr/>
      <dgm:t>
        <a:bodyPr/>
        <a:lstStyle/>
        <a:p>
          <a:endParaRPr lang="zh-CN" altLang="en-US"/>
        </a:p>
      </dgm:t>
    </dgm:pt>
    <dgm:pt modelId="{71FDE146-1A07-4649-B61B-13BD30AF8116}">
      <dgm:prSet phldrT="[文本]"/>
      <dgm:spPr/>
      <dgm:t>
        <a:bodyPr/>
        <a:lstStyle/>
        <a:p>
          <a:r>
            <a:rPr lang="zh-CN" altLang="en-US" b="1" dirty="0"/>
            <a:t>学校端</a:t>
          </a:r>
        </a:p>
      </dgm:t>
    </dgm:pt>
    <dgm:pt modelId="{88002FC9-DB07-4B34-9E52-3E698920A3BC}" type="parTrans" cxnId="{A7170A29-B34B-4C3D-9A18-E4F047006D2B}">
      <dgm:prSet/>
      <dgm:spPr/>
      <dgm:t>
        <a:bodyPr/>
        <a:lstStyle/>
        <a:p>
          <a:endParaRPr lang="zh-CN" altLang="en-US"/>
        </a:p>
      </dgm:t>
    </dgm:pt>
    <dgm:pt modelId="{E3553656-2AFB-43C4-B604-7BF165621C81}" type="sibTrans" cxnId="{A7170A29-B34B-4C3D-9A18-E4F047006D2B}">
      <dgm:prSet/>
      <dgm:spPr/>
      <dgm:t>
        <a:bodyPr/>
        <a:lstStyle/>
        <a:p>
          <a:endParaRPr lang="zh-CN" altLang="en-US"/>
        </a:p>
      </dgm:t>
    </dgm:pt>
    <dgm:pt modelId="{8648B286-624D-40F1-8E64-63DE95A5EA72}">
      <dgm:prSet phldrT="[文本]" custT="1"/>
      <dgm:spPr/>
      <dgm:t>
        <a:bodyPr/>
        <a:lstStyle/>
        <a:p>
          <a:r>
            <a:rPr lang="en-US" altLang="zh-CN" sz="2400" dirty="0"/>
            <a:t>http://10.38.0.202:20086/xtweb/</a:t>
          </a:r>
          <a:endParaRPr lang="zh-CN" altLang="en-US" sz="2400" dirty="0"/>
        </a:p>
      </dgm:t>
    </dgm:pt>
    <dgm:pt modelId="{7DB45A89-DC53-4C0B-8BF7-A0487FE182B4}" type="parTrans" cxnId="{6C6B2964-0076-44B2-B7DD-1F26C1D9297A}">
      <dgm:prSet/>
      <dgm:spPr/>
      <dgm:t>
        <a:bodyPr/>
        <a:lstStyle/>
        <a:p>
          <a:endParaRPr lang="zh-CN" altLang="en-US"/>
        </a:p>
      </dgm:t>
    </dgm:pt>
    <dgm:pt modelId="{F3EAA5D2-8968-4CEE-ABDB-01D02DC778B3}" type="sibTrans" cxnId="{6C6B2964-0076-44B2-B7DD-1F26C1D9297A}">
      <dgm:prSet/>
      <dgm:spPr/>
      <dgm:t>
        <a:bodyPr/>
        <a:lstStyle/>
        <a:p>
          <a:endParaRPr lang="zh-CN" altLang="en-US"/>
        </a:p>
      </dgm:t>
    </dgm:pt>
    <dgm:pt modelId="{AABBF453-585E-4217-BBB1-B34CDCF78E95}" type="pres">
      <dgm:prSet presAssocID="{B2D37318-D1B3-41CD-B58F-35B1146A69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FFA2339-108A-401D-84BC-57788B7B14C7}" type="pres">
      <dgm:prSet presAssocID="{A4E1025A-2974-41D5-B43E-FB942471038A}" presName="parenttextcomposite" presStyleCnt="0"/>
      <dgm:spPr/>
    </dgm:pt>
    <dgm:pt modelId="{8D8E37C2-D9CF-4F3A-BD50-6E49584DE149}" type="pres">
      <dgm:prSet presAssocID="{A4E1025A-2974-41D5-B43E-FB942471038A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30EBAF-AC9D-4ECA-B574-49827419BA20}" type="pres">
      <dgm:prSet presAssocID="{A4E1025A-2974-41D5-B43E-FB942471038A}" presName="composite" presStyleCnt="0"/>
      <dgm:spPr/>
    </dgm:pt>
    <dgm:pt modelId="{B27F5EFB-9D29-4FB6-AD5A-FE863BC96A5A}" type="pres">
      <dgm:prSet presAssocID="{A4E1025A-2974-41D5-B43E-FB942471038A}" presName="chevron1" presStyleLbl="alignNode1" presStyleIdx="0" presStyleCnt="14"/>
      <dgm:spPr/>
    </dgm:pt>
    <dgm:pt modelId="{8E4D409C-D148-4B48-9A17-A05A1A8FFA2F}" type="pres">
      <dgm:prSet presAssocID="{A4E1025A-2974-41D5-B43E-FB942471038A}" presName="chevron2" presStyleLbl="alignNode1" presStyleIdx="1" presStyleCnt="14"/>
      <dgm:spPr/>
    </dgm:pt>
    <dgm:pt modelId="{78C452A8-F76A-4E39-BE1B-EB714AFBB99D}" type="pres">
      <dgm:prSet presAssocID="{A4E1025A-2974-41D5-B43E-FB942471038A}" presName="chevron3" presStyleLbl="alignNode1" presStyleIdx="2" presStyleCnt="14"/>
      <dgm:spPr/>
    </dgm:pt>
    <dgm:pt modelId="{048EC52C-0AD1-45B4-B391-F90D38F825C4}" type="pres">
      <dgm:prSet presAssocID="{A4E1025A-2974-41D5-B43E-FB942471038A}" presName="chevron4" presStyleLbl="alignNode1" presStyleIdx="3" presStyleCnt="14"/>
      <dgm:spPr/>
    </dgm:pt>
    <dgm:pt modelId="{2570D7CD-B1DF-4634-886E-F758020543B4}" type="pres">
      <dgm:prSet presAssocID="{A4E1025A-2974-41D5-B43E-FB942471038A}" presName="chevron5" presStyleLbl="alignNode1" presStyleIdx="4" presStyleCnt="14"/>
      <dgm:spPr/>
    </dgm:pt>
    <dgm:pt modelId="{C82FC275-CF03-4C84-854D-1359C8F79645}" type="pres">
      <dgm:prSet presAssocID="{A4E1025A-2974-41D5-B43E-FB942471038A}" presName="chevron6" presStyleLbl="alignNode1" presStyleIdx="5" presStyleCnt="14"/>
      <dgm:spPr/>
    </dgm:pt>
    <dgm:pt modelId="{DD92ACEF-E7F8-4260-A49C-30285D393105}" type="pres">
      <dgm:prSet presAssocID="{A4E1025A-2974-41D5-B43E-FB942471038A}" presName="chevron7" presStyleLbl="alignNode1" presStyleIdx="6" presStyleCnt="14"/>
      <dgm:spPr/>
    </dgm:pt>
    <dgm:pt modelId="{B79B178D-E71D-4124-B063-6F9AB582F625}" type="pres">
      <dgm:prSet presAssocID="{A4E1025A-2974-41D5-B43E-FB942471038A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CC3F00-221F-4A6E-9B7D-B84E6FC904B2}" type="pres">
      <dgm:prSet presAssocID="{8EE41FB2-1417-4F07-8437-69635DEE5A34}" presName="sibTrans" presStyleCnt="0"/>
      <dgm:spPr/>
    </dgm:pt>
    <dgm:pt modelId="{C0EF5CF9-C2A3-4B59-AF0C-5ED793F85D0D}" type="pres">
      <dgm:prSet presAssocID="{71FDE146-1A07-4649-B61B-13BD30AF8116}" presName="parenttextcomposite" presStyleCnt="0"/>
      <dgm:spPr/>
    </dgm:pt>
    <dgm:pt modelId="{35336E80-173D-4505-A8CB-47424253B98D}" type="pres">
      <dgm:prSet presAssocID="{71FDE146-1A07-4649-B61B-13BD30AF8116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2F3D55-7782-42F3-8804-9661F797FAA9}" type="pres">
      <dgm:prSet presAssocID="{71FDE146-1A07-4649-B61B-13BD30AF8116}" presName="composite" presStyleCnt="0"/>
      <dgm:spPr/>
    </dgm:pt>
    <dgm:pt modelId="{6680B487-8108-4CE7-B2B9-86F441D05FDF}" type="pres">
      <dgm:prSet presAssocID="{71FDE146-1A07-4649-B61B-13BD30AF8116}" presName="chevron1" presStyleLbl="alignNode1" presStyleIdx="7" presStyleCnt="14"/>
      <dgm:spPr/>
    </dgm:pt>
    <dgm:pt modelId="{B3498DB6-3C2B-4DEC-BFF5-792E0AB96F39}" type="pres">
      <dgm:prSet presAssocID="{71FDE146-1A07-4649-B61B-13BD30AF8116}" presName="chevron2" presStyleLbl="alignNode1" presStyleIdx="8" presStyleCnt="14"/>
      <dgm:spPr/>
    </dgm:pt>
    <dgm:pt modelId="{0F66B934-A6BB-4768-8E70-BACB9148FB3B}" type="pres">
      <dgm:prSet presAssocID="{71FDE146-1A07-4649-B61B-13BD30AF8116}" presName="chevron3" presStyleLbl="alignNode1" presStyleIdx="9" presStyleCnt="14"/>
      <dgm:spPr/>
    </dgm:pt>
    <dgm:pt modelId="{98F75429-59BB-4FC1-A276-5B123B7748B3}" type="pres">
      <dgm:prSet presAssocID="{71FDE146-1A07-4649-B61B-13BD30AF8116}" presName="chevron4" presStyleLbl="alignNode1" presStyleIdx="10" presStyleCnt="14"/>
      <dgm:spPr/>
    </dgm:pt>
    <dgm:pt modelId="{A5038B8F-0424-49A0-9CE0-3CBBAF7CCCB0}" type="pres">
      <dgm:prSet presAssocID="{71FDE146-1A07-4649-B61B-13BD30AF8116}" presName="chevron5" presStyleLbl="alignNode1" presStyleIdx="11" presStyleCnt="14"/>
      <dgm:spPr/>
    </dgm:pt>
    <dgm:pt modelId="{B374D7C8-51F6-4FD5-A533-9FC891125334}" type="pres">
      <dgm:prSet presAssocID="{71FDE146-1A07-4649-B61B-13BD30AF8116}" presName="chevron6" presStyleLbl="alignNode1" presStyleIdx="12" presStyleCnt="14"/>
      <dgm:spPr/>
    </dgm:pt>
    <dgm:pt modelId="{30EF7B68-5898-4384-AD25-0C03EAE3CDFE}" type="pres">
      <dgm:prSet presAssocID="{71FDE146-1A07-4649-B61B-13BD30AF8116}" presName="chevron7" presStyleLbl="alignNode1" presStyleIdx="13" presStyleCnt="14"/>
      <dgm:spPr/>
    </dgm:pt>
    <dgm:pt modelId="{3D94EA6B-BAD8-4A00-9989-06C4F82C88A3}" type="pres">
      <dgm:prSet presAssocID="{71FDE146-1A07-4649-B61B-13BD30AF811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5257A28-A3D9-4605-97BF-D87C089AB5BB}" type="presOf" srcId="{A4E1025A-2974-41D5-B43E-FB942471038A}" destId="{8D8E37C2-D9CF-4F3A-BD50-6E49584DE149}" srcOrd="0" destOrd="0" presId="urn:microsoft.com/office/officeart/2008/layout/VerticalAccentList"/>
    <dgm:cxn modelId="{8A5773AB-2F7A-4236-942C-98A9F5D8996B}" type="presOf" srcId="{B2D37318-D1B3-41CD-B58F-35B1146A693B}" destId="{AABBF453-585E-4217-BBB1-B34CDCF78E95}" srcOrd="0" destOrd="0" presId="urn:microsoft.com/office/officeart/2008/layout/VerticalAccentList"/>
    <dgm:cxn modelId="{6C6B2964-0076-44B2-B7DD-1F26C1D9297A}" srcId="{71FDE146-1A07-4649-B61B-13BD30AF8116}" destId="{8648B286-624D-40F1-8E64-63DE95A5EA72}" srcOrd="0" destOrd="0" parTransId="{7DB45A89-DC53-4C0B-8BF7-A0487FE182B4}" sibTransId="{F3EAA5D2-8968-4CEE-ABDB-01D02DC778B3}"/>
    <dgm:cxn modelId="{CBE9DC1F-2F1F-4B80-A004-79990A23BA29}" type="presOf" srcId="{8648B286-624D-40F1-8E64-63DE95A5EA72}" destId="{3D94EA6B-BAD8-4A00-9989-06C4F82C88A3}" srcOrd="0" destOrd="0" presId="urn:microsoft.com/office/officeart/2008/layout/VerticalAccentList"/>
    <dgm:cxn modelId="{65C6BB3F-A041-464A-A632-F54F1AF96C58}" type="presOf" srcId="{71FDE146-1A07-4649-B61B-13BD30AF8116}" destId="{35336E80-173D-4505-A8CB-47424253B98D}" srcOrd="0" destOrd="0" presId="urn:microsoft.com/office/officeart/2008/layout/VerticalAccentList"/>
    <dgm:cxn modelId="{DE7ADF79-F32A-4D72-AEDC-2D4AB776F97D}" srcId="{B2D37318-D1B3-41CD-B58F-35B1146A693B}" destId="{A4E1025A-2974-41D5-B43E-FB942471038A}" srcOrd="0" destOrd="0" parTransId="{C8EDD115-BA4B-418F-8A6B-A16E3FC8D7A6}" sibTransId="{8EE41FB2-1417-4F07-8437-69635DEE5A34}"/>
    <dgm:cxn modelId="{97829716-03D1-4018-B861-73B425744E2E}" srcId="{A4E1025A-2974-41D5-B43E-FB942471038A}" destId="{9850055C-E194-4CE9-9BC4-844889FE2DB4}" srcOrd="0" destOrd="0" parTransId="{1444A052-68B0-4DB6-B1F0-F97F3BB38404}" sibTransId="{07ED86E0-D1FD-4346-953E-9CBA7E3D869B}"/>
    <dgm:cxn modelId="{A7170A29-B34B-4C3D-9A18-E4F047006D2B}" srcId="{B2D37318-D1B3-41CD-B58F-35B1146A693B}" destId="{71FDE146-1A07-4649-B61B-13BD30AF8116}" srcOrd="1" destOrd="0" parTransId="{88002FC9-DB07-4B34-9E52-3E698920A3BC}" sibTransId="{E3553656-2AFB-43C4-B604-7BF165621C81}"/>
    <dgm:cxn modelId="{655A2428-827F-4CEC-8873-F7D84020E774}" type="presOf" srcId="{9850055C-E194-4CE9-9BC4-844889FE2DB4}" destId="{B79B178D-E71D-4124-B063-6F9AB582F625}" srcOrd="0" destOrd="0" presId="urn:microsoft.com/office/officeart/2008/layout/VerticalAccentList"/>
    <dgm:cxn modelId="{1F9216B8-E23D-4DAA-8CDB-9D684A31814B}" type="presParOf" srcId="{AABBF453-585E-4217-BBB1-B34CDCF78E95}" destId="{BFFA2339-108A-401D-84BC-57788B7B14C7}" srcOrd="0" destOrd="0" presId="urn:microsoft.com/office/officeart/2008/layout/VerticalAccentList"/>
    <dgm:cxn modelId="{0809E39A-F5BE-4B3D-9AB1-878DCA791ED3}" type="presParOf" srcId="{BFFA2339-108A-401D-84BC-57788B7B14C7}" destId="{8D8E37C2-D9CF-4F3A-BD50-6E49584DE149}" srcOrd="0" destOrd="0" presId="urn:microsoft.com/office/officeart/2008/layout/VerticalAccentList"/>
    <dgm:cxn modelId="{B0B7B8EE-7AD3-481A-97D6-1281C5CA3FAF}" type="presParOf" srcId="{AABBF453-585E-4217-BBB1-B34CDCF78E95}" destId="{8330EBAF-AC9D-4ECA-B574-49827419BA20}" srcOrd="1" destOrd="0" presId="urn:microsoft.com/office/officeart/2008/layout/VerticalAccentList"/>
    <dgm:cxn modelId="{1B3CA8BB-5F40-45F3-8D72-2D265482FDBA}" type="presParOf" srcId="{8330EBAF-AC9D-4ECA-B574-49827419BA20}" destId="{B27F5EFB-9D29-4FB6-AD5A-FE863BC96A5A}" srcOrd="0" destOrd="0" presId="urn:microsoft.com/office/officeart/2008/layout/VerticalAccentList"/>
    <dgm:cxn modelId="{A3EBA4FB-0BD1-4988-9AF6-545D0728893B}" type="presParOf" srcId="{8330EBAF-AC9D-4ECA-B574-49827419BA20}" destId="{8E4D409C-D148-4B48-9A17-A05A1A8FFA2F}" srcOrd="1" destOrd="0" presId="urn:microsoft.com/office/officeart/2008/layout/VerticalAccentList"/>
    <dgm:cxn modelId="{73522D25-2325-4D41-985D-F28FB25732F2}" type="presParOf" srcId="{8330EBAF-AC9D-4ECA-B574-49827419BA20}" destId="{78C452A8-F76A-4E39-BE1B-EB714AFBB99D}" srcOrd="2" destOrd="0" presId="urn:microsoft.com/office/officeart/2008/layout/VerticalAccentList"/>
    <dgm:cxn modelId="{34B0E92D-F13B-47CD-9485-4885E73F2170}" type="presParOf" srcId="{8330EBAF-AC9D-4ECA-B574-49827419BA20}" destId="{048EC52C-0AD1-45B4-B391-F90D38F825C4}" srcOrd="3" destOrd="0" presId="urn:microsoft.com/office/officeart/2008/layout/VerticalAccentList"/>
    <dgm:cxn modelId="{30C64583-7474-4A42-95AB-965E8AD83568}" type="presParOf" srcId="{8330EBAF-AC9D-4ECA-B574-49827419BA20}" destId="{2570D7CD-B1DF-4634-886E-F758020543B4}" srcOrd="4" destOrd="0" presId="urn:microsoft.com/office/officeart/2008/layout/VerticalAccentList"/>
    <dgm:cxn modelId="{0F99F3FF-0DE9-408C-8088-B2CD93724EEF}" type="presParOf" srcId="{8330EBAF-AC9D-4ECA-B574-49827419BA20}" destId="{C82FC275-CF03-4C84-854D-1359C8F79645}" srcOrd="5" destOrd="0" presId="urn:microsoft.com/office/officeart/2008/layout/VerticalAccentList"/>
    <dgm:cxn modelId="{D8672A3C-0534-4D2B-A0AA-D0D3DE4A22FC}" type="presParOf" srcId="{8330EBAF-AC9D-4ECA-B574-49827419BA20}" destId="{DD92ACEF-E7F8-4260-A49C-30285D393105}" srcOrd="6" destOrd="0" presId="urn:microsoft.com/office/officeart/2008/layout/VerticalAccentList"/>
    <dgm:cxn modelId="{92C01D27-FFDF-4D7B-B0A0-E5849ED65CBF}" type="presParOf" srcId="{8330EBAF-AC9D-4ECA-B574-49827419BA20}" destId="{B79B178D-E71D-4124-B063-6F9AB582F625}" srcOrd="7" destOrd="0" presId="urn:microsoft.com/office/officeart/2008/layout/VerticalAccentList"/>
    <dgm:cxn modelId="{D133E8C8-7949-4A6A-8D91-8D9A47704ABB}" type="presParOf" srcId="{AABBF453-585E-4217-BBB1-B34CDCF78E95}" destId="{C5CC3F00-221F-4A6E-9B7D-B84E6FC904B2}" srcOrd="2" destOrd="0" presId="urn:microsoft.com/office/officeart/2008/layout/VerticalAccentList"/>
    <dgm:cxn modelId="{3F2B7B42-2431-4991-ACA2-6326CD4B533A}" type="presParOf" srcId="{AABBF453-585E-4217-BBB1-B34CDCF78E95}" destId="{C0EF5CF9-C2A3-4B59-AF0C-5ED793F85D0D}" srcOrd="3" destOrd="0" presId="urn:microsoft.com/office/officeart/2008/layout/VerticalAccentList"/>
    <dgm:cxn modelId="{A1D34877-E060-4CDE-BA8B-4EC61621E2BB}" type="presParOf" srcId="{C0EF5CF9-C2A3-4B59-AF0C-5ED793F85D0D}" destId="{35336E80-173D-4505-A8CB-47424253B98D}" srcOrd="0" destOrd="0" presId="urn:microsoft.com/office/officeart/2008/layout/VerticalAccentList"/>
    <dgm:cxn modelId="{4E61DFD8-D8B1-406E-A047-DB742C2FDA80}" type="presParOf" srcId="{AABBF453-585E-4217-BBB1-B34CDCF78E95}" destId="{3D2F3D55-7782-42F3-8804-9661F797FAA9}" srcOrd="4" destOrd="0" presId="urn:microsoft.com/office/officeart/2008/layout/VerticalAccentList"/>
    <dgm:cxn modelId="{97F36876-A714-4051-8A0B-7057D3357835}" type="presParOf" srcId="{3D2F3D55-7782-42F3-8804-9661F797FAA9}" destId="{6680B487-8108-4CE7-B2B9-86F441D05FDF}" srcOrd="0" destOrd="0" presId="urn:microsoft.com/office/officeart/2008/layout/VerticalAccentList"/>
    <dgm:cxn modelId="{9C700C63-1A89-42A5-B991-B6A55CF2AECB}" type="presParOf" srcId="{3D2F3D55-7782-42F3-8804-9661F797FAA9}" destId="{B3498DB6-3C2B-4DEC-BFF5-792E0AB96F39}" srcOrd="1" destOrd="0" presId="urn:microsoft.com/office/officeart/2008/layout/VerticalAccentList"/>
    <dgm:cxn modelId="{8C18E17E-AE65-433F-BF1F-F1A44E0815E6}" type="presParOf" srcId="{3D2F3D55-7782-42F3-8804-9661F797FAA9}" destId="{0F66B934-A6BB-4768-8E70-BACB9148FB3B}" srcOrd="2" destOrd="0" presId="urn:microsoft.com/office/officeart/2008/layout/VerticalAccentList"/>
    <dgm:cxn modelId="{F68BD376-C507-4ECD-BF8A-6FE4C8D17813}" type="presParOf" srcId="{3D2F3D55-7782-42F3-8804-9661F797FAA9}" destId="{98F75429-59BB-4FC1-A276-5B123B7748B3}" srcOrd="3" destOrd="0" presId="urn:microsoft.com/office/officeart/2008/layout/VerticalAccentList"/>
    <dgm:cxn modelId="{D8C230D2-0795-428D-B800-FDF064C1AAE2}" type="presParOf" srcId="{3D2F3D55-7782-42F3-8804-9661F797FAA9}" destId="{A5038B8F-0424-49A0-9CE0-3CBBAF7CCCB0}" srcOrd="4" destOrd="0" presId="urn:microsoft.com/office/officeart/2008/layout/VerticalAccentList"/>
    <dgm:cxn modelId="{CCA46B78-B33D-4592-A3F3-6575ABA618DB}" type="presParOf" srcId="{3D2F3D55-7782-42F3-8804-9661F797FAA9}" destId="{B374D7C8-51F6-4FD5-A533-9FC891125334}" srcOrd="5" destOrd="0" presId="urn:microsoft.com/office/officeart/2008/layout/VerticalAccentList"/>
    <dgm:cxn modelId="{91112C2C-0AE3-4510-9466-545E0E896050}" type="presParOf" srcId="{3D2F3D55-7782-42F3-8804-9661F797FAA9}" destId="{30EF7B68-5898-4384-AD25-0C03EAE3CDFE}" srcOrd="6" destOrd="0" presId="urn:microsoft.com/office/officeart/2008/layout/VerticalAccentList"/>
    <dgm:cxn modelId="{DD9A8C41-B3C1-4D99-80A0-32E5A6FA90CE}" type="presParOf" srcId="{3D2F3D55-7782-42F3-8804-9661F797FAA9}" destId="{3D94EA6B-BAD8-4A00-9989-06C4F82C88A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87A3-F4A8-4157-9D92-AE929AF06F81}" type="datetimeFigureOut">
              <a:rPr lang="zh-CN" altLang="en-US" smtClean="0"/>
              <a:t>2021-05-28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00570-7590-4AA6-8D76-117CF384E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21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78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5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55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7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03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26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22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95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86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69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9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4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902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3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54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36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45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45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8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83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6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63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0570-7590-4AA6-8D76-117CF384E2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31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"/>
            <a:ext cx="12192000" cy="462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文本框 692"/>
          <p:cNvSpPr txBox="1"/>
          <p:nvPr/>
        </p:nvSpPr>
        <p:spPr>
          <a:xfrm>
            <a:off x="0" y="475692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rgbClr val="00A78B"/>
                </a:solidFill>
                <a:cs typeface="+mn-ea"/>
              </a:rPr>
              <a:t>吴中区义务教育阶段地段生入学信息采集系统</a:t>
            </a:r>
            <a:endParaRPr kumimoji="1" lang="en-US" altLang="zh-CN" sz="4400" b="1" dirty="0">
              <a:solidFill>
                <a:srgbClr val="00A78B"/>
              </a:solidFill>
              <a:cs typeface="+mn-ea"/>
            </a:endParaRPr>
          </a:p>
          <a:p>
            <a:pPr algn="ctr"/>
            <a:r>
              <a:rPr kumimoji="1" lang="zh-CN" altLang="en-US" sz="4400" b="1" dirty="0">
                <a:solidFill>
                  <a:srgbClr val="00A78B"/>
                </a:solidFill>
                <a:cs typeface="+mn-ea"/>
                <a:sym typeface="+mn-lt"/>
              </a:rPr>
              <a:t>操作培训</a:t>
            </a:r>
          </a:p>
        </p:txBody>
      </p:sp>
      <p:pic>
        <p:nvPicPr>
          <p:cNvPr id="699" name="图片 6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04" y="-253821"/>
            <a:ext cx="5203122" cy="4784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22A0A2B-0B8F-4C81-9C82-9B5FD85B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836180"/>
            <a:ext cx="9804400" cy="5063874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第四步：查看报名须知和填写孩子基本信息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14A4F93-A38A-4A72-9E71-989428F61EF7}"/>
              </a:ext>
            </a:extLst>
          </p:cNvPr>
          <p:cNvSpPr/>
          <p:nvPr/>
        </p:nvSpPr>
        <p:spPr>
          <a:xfrm>
            <a:off x="4855531" y="5231565"/>
            <a:ext cx="1267246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F918C689-3FF2-4893-84D3-54EB55934BCD}"/>
              </a:ext>
            </a:extLst>
          </p:cNvPr>
          <p:cNvSpPr txBox="1"/>
          <p:nvPr/>
        </p:nvSpPr>
        <p:spPr>
          <a:xfrm>
            <a:off x="376767" y="6456528"/>
            <a:ext cx="72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备注：点击</a:t>
            </a:r>
            <a:r>
              <a:rPr lang="en-US" altLang="zh-CN" dirty="0"/>
              <a:t>【</a:t>
            </a:r>
            <a:r>
              <a:rPr lang="zh-CN" altLang="en-US" dirty="0"/>
              <a:t>查看示例</a:t>
            </a:r>
            <a:r>
              <a:rPr lang="en-US" altLang="zh-CN" dirty="0"/>
              <a:t>】</a:t>
            </a:r>
            <a:r>
              <a:rPr lang="zh-CN" altLang="en-US" dirty="0"/>
              <a:t>可查看需要填写的内容。</a:t>
            </a:r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573AA5-F46A-49AA-A448-7E03EABAA142}"/>
              </a:ext>
            </a:extLst>
          </p:cNvPr>
          <p:cNvSpPr/>
          <p:nvPr/>
        </p:nvSpPr>
        <p:spPr>
          <a:xfrm>
            <a:off x="6494994" y="4342147"/>
            <a:ext cx="718606" cy="437715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B09296ED-9049-470A-AD72-908F55F6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121" y="6133362"/>
            <a:ext cx="4246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出生日期：填写居民身份证后可修改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出生日期不在报名范围内不可报名</a:t>
            </a:r>
          </a:p>
        </p:txBody>
      </p:sp>
    </p:spTree>
    <p:extLst>
      <p:ext uri="{BB962C8B-B14F-4D97-AF65-F5344CB8AC3E}">
        <p14:creationId xmlns:p14="http://schemas.microsoft.com/office/powerpoint/2010/main" val="35310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85A640A-03E4-4095-A4C8-565FBB43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875909"/>
            <a:ext cx="10911840" cy="510618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第五步：填写孩子居住信息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14A4F93-A38A-4A72-9E71-989428F61EF7}"/>
              </a:ext>
            </a:extLst>
          </p:cNvPr>
          <p:cNvSpPr/>
          <p:nvPr/>
        </p:nvSpPr>
        <p:spPr>
          <a:xfrm>
            <a:off x="4828754" y="5180765"/>
            <a:ext cx="2273086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F918C689-3FF2-4893-84D3-54EB55934BCD}"/>
              </a:ext>
            </a:extLst>
          </p:cNvPr>
          <p:cNvSpPr txBox="1"/>
          <p:nvPr/>
        </p:nvSpPr>
        <p:spPr>
          <a:xfrm>
            <a:off x="376767" y="6415101"/>
            <a:ext cx="72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备注：实际居住地址所在楼盘选择好后系统自动分配学校。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623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66A7306-65F5-4969-B012-C1DF780D1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7" y="1125499"/>
            <a:ext cx="11815233" cy="3664725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第六步：选择学校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14A4F93-A38A-4A72-9E71-989428F61EF7}"/>
              </a:ext>
            </a:extLst>
          </p:cNvPr>
          <p:cNvSpPr/>
          <p:nvPr/>
        </p:nvSpPr>
        <p:spPr>
          <a:xfrm>
            <a:off x="5083328" y="3666925"/>
            <a:ext cx="2273086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F918C689-3FF2-4893-84D3-54EB55934BCD}"/>
              </a:ext>
            </a:extLst>
          </p:cNvPr>
          <p:cNvSpPr txBox="1"/>
          <p:nvPr/>
        </p:nvSpPr>
        <p:spPr>
          <a:xfrm>
            <a:off x="274318" y="6271862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备注：可查看学校入学政策。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597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第七步：完善信息采集表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0A8BA50-4FD7-4FE9-B852-7AAA2AA9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87670"/>
            <a:ext cx="11658600" cy="55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第七步：完善信息采集表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AD44D68-7416-4367-96F0-41FFD3CE9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787802"/>
            <a:ext cx="11582401" cy="59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6379633" cy="529569"/>
          </a:xfrm>
        </p:spPr>
        <p:txBody>
          <a:bodyPr/>
          <a:lstStyle/>
          <a:p>
            <a:r>
              <a:rPr lang="zh-CN" altLang="en-US" dirty="0"/>
              <a:t>第七步：完善信息采集表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7BAD00D-C4B2-4DA6-8249-ECBFC154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" y="1159753"/>
            <a:ext cx="11832771" cy="282002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C0413614-9197-40BE-B035-59569097C091}"/>
              </a:ext>
            </a:extLst>
          </p:cNvPr>
          <p:cNvSpPr txBox="1"/>
          <p:nvPr/>
        </p:nvSpPr>
        <p:spPr>
          <a:xfrm>
            <a:off x="274318" y="6271862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备注：房产证和户口本照片最多只能上传</a:t>
            </a:r>
            <a:r>
              <a:rPr lang="en-US" altLang="zh-CN" dirty="0"/>
              <a:t>4</a:t>
            </a:r>
            <a:r>
              <a:rPr lang="zh-CN" altLang="en-US" dirty="0"/>
              <a:t>张。</a:t>
            </a:r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9C8427-27C2-4C72-8FC5-F920F698B56E}"/>
              </a:ext>
            </a:extLst>
          </p:cNvPr>
          <p:cNvSpPr/>
          <p:nvPr/>
        </p:nvSpPr>
        <p:spPr>
          <a:xfrm>
            <a:off x="6095999" y="3402140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40DDAA8-F8EF-4B65-ADEB-6C5291F84D5D}"/>
              </a:ext>
            </a:extLst>
          </p:cNvPr>
          <p:cNvSpPr/>
          <p:nvPr/>
        </p:nvSpPr>
        <p:spPr>
          <a:xfrm>
            <a:off x="4278088" y="2916114"/>
            <a:ext cx="457200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47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D344785-E520-4E7E-9AEB-BBBA6A40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45" y="1223443"/>
            <a:ext cx="3749365" cy="2560542"/>
          </a:xfrm>
          <a:prstGeom prst="rect">
            <a:avLst/>
          </a:prstGeom>
        </p:spPr>
      </p:pic>
      <p:sp>
        <p:nvSpPr>
          <p:cNvPr id="7" name="文本占位符 1">
            <a:extLst>
              <a:ext uri="{FF2B5EF4-FFF2-40B4-BE49-F238E27FC236}">
                <a16:creationId xmlns="" xmlns:a16="http://schemas.microsoft.com/office/drawing/2014/main" id="{23B5763A-5154-4465-8073-DE442A8E4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258763"/>
            <a:ext cx="6862762" cy="528637"/>
          </a:xfrm>
        </p:spPr>
        <p:txBody>
          <a:bodyPr/>
          <a:lstStyle/>
          <a:p>
            <a:r>
              <a:rPr lang="zh-CN" altLang="en-US" dirty="0"/>
              <a:t>第七步：完成信息采集，返回首页查看登记信息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501CA37-AC4D-4852-A500-8F61E6D6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9766"/>
            <a:ext cx="12192000" cy="148166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D3276A04-18CB-4ED4-8E3C-D2832450110D}"/>
              </a:ext>
            </a:extLst>
          </p:cNvPr>
          <p:cNvSpPr txBox="1"/>
          <p:nvPr/>
        </p:nvSpPr>
        <p:spPr>
          <a:xfrm>
            <a:off x="224243" y="6271862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备注：家长可编辑、删除和查看登记表。</a:t>
            </a:r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63260B4-EC79-48F1-84A9-99CB5FF4E7C8}"/>
              </a:ext>
            </a:extLst>
          </p:cNvPr>
          <p:cNvSpPr/>
          <p:nvPr/>
        </p:nvSpPr>
        <p:spPr>
          <a:xfrm>
            <a:off x="6999513" y="3164215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0CDFD08-707A-432C-93FD-AA554D1D8DE5}"/>
              </a:ext>
            </a:extLst>
          </p:cNvPr>
          <p:cNvSpPr/>
          <p:nvPr/>
        </p:nvSpPr>
        <p:spPr>
          <a:xfrm>
            <a:off x="9535884" y="4927701"/>
            <a:ext cx="1752602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3651811-7B9C-4426-AB78-105838C0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81" y="698727"/>
            <a:ext cx="10867062" cy="1554615"/>
          </a:xfrm>
          <a:prstGeom prst="rect">
            <a:avLst/>
          </a:prstGeom>
        </p:spPr>
      </p:pic>
      <p:sp>
        <p:nvSpPr>
          <p:cNvPr id="7" name="文本占位符 1">
            <a:extLst>
              <a:ext uri="{FF2B5EF4-FFF2-40B4-BE49-F238E27FC236}">
                <a16:creationId xmlns="" xmlns:a16="http://schemas.microsoft.com/office/drawing/2014/main" id="{23B5763A-5154-4465-8073-DE442A8E4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258763"/>
            <a:ext cx="6862762" cy="528637"/>
          </a:xfrm>
        </p:spPr>
        <p:txBody>
          <a:bodyPr/>
          <a:lstStyle/>
          <a:p>
            <a:r>
              <a:rPr lang="zh-CN" altLang="en-US" dirty="0"/>
              <a:t>第八步：打印登记表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D3276A04-18CB-4ED4-8E3C-D2832450110D}"/>
              </a:ext>
            </a:extLst>
          </p:cNvPr>
          <p:cNvSpPr txBox="1"/>
          <p:nvPr/>
        </p:nvSpPr>
        <p:spPr>
          <a:xfrm>
            <a:off x="224243" y="6271862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备注：学校筛选通过后不允许编辑和删除。</a:t>
            </a:r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63260B4-EC79-48F1-84A9-99CB5FF4E7C8}"/>
              </a:ext>
            </a:extLst>
          </p:cNvPr>
          <p:cNvSpPr/>
          <p:nvPr/>
        </p:nvSpPr>
        <p:spPr>
          <a:xfrm>
            <a:off x="9198428" y="1657476"/>
            <a:ext cx="805543" cy="348343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C004C24-742D-41FA-8523-6C8E7DFF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026" y="1994934"/>
            <a:ext cx="4435224" cy="4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9F69CE0-0BD2-4517-9D86-49E7D9D0AFF3}"/>
              </a:ext>
            </a:extLst>
          </p:cNvPr>
          <p:cNvSpPr txBox="1"/>
          <p:nvPr/>
        </p:nvSpPr>
        <p:spPr>
          <a:xfrm>
            <a:off x="426720" y="3122414"/>
            <a:ext cx="11562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bg1"/>
                </a:solidFill>
                <a:cs typeface="+mn-ea"/>
              </a:rPr>
              <a:t>吴中区义务教育阶段地段生入学信息采集系统</a:t>
            </a:r>
            <a:endParaRPr kumimoji="1" lang="en-US" altLang="zh-CN" sz="44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B48EBE-760A-4201-AC7D-FC3EB8611D8A}"/>
              </a:ext>
            </a:extLst>
          </p:cNvPr>
          <p:cNvSpPr txBox="1"/>
          <p:nvPr/>
        </p:nvSpPr>
        <p:spPr>
          <a:xfrm>
            <a:off x="314960" y="5123934"/>
            <a:ext cx="11562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rgbClr val="00A78B"/>
                </a:solidFill>
                <a:cs typeface="+mn-ea"/>
              </a:rPr>
              <a:t>学校端</a:t>
            </a:r>
            <a:endParaRPr kumimoji="1" lang="en-US" altLang="zh-CN" sz="4400" b="1" dirty="0">
              <a:solidFill>
                <a:srgbClr val="00A78B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302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第一步：设置基础配置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7E1065-CCBF-4B33-96F8-39773793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4" y="1083593"/>
            <a:ext cx="11680371" cy="53528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2A74B10-0A91-44C7-A783-638EFC1EBC12}"/>
              </a:ext>
            </a:extLst>
          </p:cNvPr>
          <p:cNvSpPr/>
          <p:nvPr/>
        </p:nvSpPr>
        <p:spPr>
          <a:xfrm>
            <a:off x="255814" y="2053870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507E775-B597-42BC-A66C-A0696F397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平台实现功能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0CFC1FE6-4C79-47CC-8C82-210A4A7791D6}"/>
              </a:ext>
            </a:extLst>
          </p:cNvPr>
          <p:cNvSpPr txBox="1">
            <a:spLocks/>
          </p:cNvSpPr>
          <p:nvPr/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B41C921-ADE9-4D07-88EF-62BB5E2E197D}"/>
              </a:ext>
            </a:extLst>
          </p:cNvPr>
          <p:cNvSpPr txBox="1"/>
          <p:nvPr/>
        </p:nvSpPr>
        <p:spPr>
          <a:xfrm>
            <a:off x="0" y="950362"/>
            <a:ext cx="11186160" cy="553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实现对各校的招生政策、招生过程和招生结果进行全程监控。</a:t>
            </a:r>
          </a:p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实现与吴中大数据数据平台进行数据共享，同时提供标准的学生数据接口为今后其他系统对接提供服务。</a:t>
            </a:r>
          </a:p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实现与吴中教育云平台的基础数据无缝对接，形成有效的信息闭环。</a:t>
            </a:r>
          </a:p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与资源规划局的房产信息系统数据对接，实现房产信息的实时验证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实现对地段生的数据汇总、统计及上报，便于积分入学决策提供支持。</a:t>
            </a:r>
          </a:p>
          <a:p>
            <a:pPr marL="1257277" lvl="2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通过“苏州吴中教育”微信公众号进行信息采集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4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第二步：招生公告管理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FF176FA-506A-4871-9E25-0D81D9FC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6" y="884317"/>
            <a:ext cx="11575813" cy="35897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6553203" y="1749375"/>
            <a:ext cx="914400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529167" y="2358669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1E96DD0-CE39-4A09-858C-978011C73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71" y="3116046"/>
            <a:ext cx="6044463" cy="3296980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211FF30C-5A4C-4C7A-9EFD-31377CCBFD22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备注：公众内容只允许上传</a:t>
            </a:r>
            <a:r>
              <a:rPr lang="en-US" altLang="zh-CN" dirty="0"/>
              <a:t>pdf</a:t>
            </a:r>
            <a:r>
              <a:rPr lang="zh-CN" altLang="en-US" dirty="0"/>
              <a:t>文档。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583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97B17A3-099C-429E-BF2F-4A5C73DA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7" y="893563"/>
            <a:ext cx="10806096" cy="3459780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第三步：楼盘信息管理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4593774" y="1740020"/>
            <a:ext cx="914400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529167" y="2587270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7158745-9C8A-4687-9AA8-40ECCF140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27" y="3486692"/>
            <a:ext cx="4511431" cy="2926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AE3A2452-9473-4DFA-9161-52418143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571" y="4949859"/>
            <a:ext cx="38644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所属区域：默认为“吴中区”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所属街道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默认为学校所在的街道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楼盘名称：文本输入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支持批量导入：下载模板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</a:p>
        </p:txBody>
      </p:sp>
    </p:spTree>
    <p:extLst>
      <p:ext uri="{BB962C8B-B14F-4D97-AF65-F5344CB8AC3E}">
        <p14:creationId xmlns:p14="http://schemas.microsoft.com/office/powerpoint/2010/main" val="22189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C2B20B-4F68-4432-A5DA-E55AFC66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4" y="943078"/>
            <a:ext cx="10987919" cy="3817951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第四步：施教区信息管理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6498771" y="1740020"/>
            <a:ext cx="914400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529167" y="2990046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57FAAF9-8491-4CD8-90EA-A4FEAEC0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062" y="3735742"/>
            <a:ext cx="3947502" cy="2370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F9CD2489-2FBE-4ABA-B9BA-8B97CBCB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620" y="5182437"/>
            <a:ext cx="3373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年份：默认当前年度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楼盘名称：关键字下拉选择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新增楼盘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备注：按年度设置施教区楼盘。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66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8F5FFAC-98B8-412B-92B8-A8BD4AF5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1" y="927676"/>
            <a:ext cx="10897544" cy="394750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第五步：施教区信息管理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10363200" y="2851694"/>
            <a:ext cx="914400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529167" y="2322125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备注：实际居住地址选择的其他，学校可进行认领学生。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3959261-52D2-41AA-9B50-3678A072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203" y="4508278"/>
            <a:ext cx="2949196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17B140-1780-41D2-90D2-216374AD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7" y="1003149"/>
            <a:ext cx="11392986" cy="4226658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第六步：登记筛选管理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9285514" y="3907608"/>
            <a:ext cx="2231572" cy="903878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387653" y="2616039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66F454A0-9D6C-4526-AEC1-FAB38FA9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29" y="5380672"/>
            <a:ext cx="5283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筛选通过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：被操作的数据进入“材料审核界面”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筛选不通过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“筛选不通过”列表页。</a:t>
            </a:r>
          </a:p>
        </p:txBody>
      </p:sp>
    </p:spTree>
    <p:extLst>
      <p:ext uri="{BB962C8B-B14F-4D97-AF65-F5344CB8AC3E}">
        <p14:creationId xmlns:p14="http://schemas.microsoft.com/office/powerpoint/2010/main" val="25176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FCB0AD7-B1DA-4C4E-8ACD-B580A2F8F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842039"/>
            <a:ext cx="11604172" cy="370071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第七步：材料审核管理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9285513" y="3820886"/>
            <a:ext cx="2569029" cy="37011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468086" y="2831299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  <p:sp>
        <p:nvSpPr>
          <p:cNvPr id="14" name="TextBox 28">
            <a:extLst>
              <a:ext uri="{FF2B5EF4-FFF2-40B4-BE49-F238E27FC236}">
                <a16:creationId xmlns="" xmlns:a16="http://schemas.microsoft.com/office/drawing/2014/main" id="{63C50689-A994-4C7B-9B06-D597046F8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403" y="5008782"/>
            <a:ext cx="51283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审核通过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：被操作的数据进入“踏勘审核界面”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审核不通过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 “审核不通过”列表页。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验证房产信息</a:t>
            </a:r>
          </a:p>
        </p:txBody>
      </p:sp>
    </p:spTree>
    <p:extLst>
      <p:ext uri="{BB962C8B-B14F-4D97-AF65-F5344CB8AC3E}">
        <p14:creationId xmlns:p14="http://schemas.microsoft.com/office/powerpoint/2010/main" val="34963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F4F3F6-813D-429A-9C18-A6F2E63B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813538"/>
            <a:ext cx="11408231" cy="3786353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第八步：踏勘审核管理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9154885" y="3733800"/>
            <a:ext cx="2569029" cy="37011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468086" y="3070844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4BED0FC-2640-4283-8C5A-ECAB746FA1F0}"/>
              </a:ext>
            </a:extLst>
          </p:cNvPr>
          <p:cNvSpPr/>
          <p:nvPr/>
        </p:nvSpPr>
        <p:spPr>
          <a:xfrm>
            <a:off x="1907175" y="2808515"/>
            <a:ext cx="1532712" cy="37011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A1F42B10-ECCC-43C8-B518-87F05571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5083579"/>
            <a:ext cx="45552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属实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：被操作的数据进入“录取审核”界面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不属实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：被操作的数据进入“踏勘不属实”列表页。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审核属实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 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审核属实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：可批量进行属实或不属实操作。</a:t>
            </a:r>
          </a:p>
        </p:txBody>
      </p:sp>
    </p:spTree>
    <p:extLst>
      <p:ext uri="{BB962C8B-B14F-4D97-AF65-F5344CB8AC3E}">
        <p14:creationId xmlns:p14="http://schemas.microsoft.com/office/powerpoint/2010/main" val="39071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2B0E841-8F2A-448A-98A7-EC80D84E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3" y="867672"/>
            <a:ext cx="11371281" cy="3965586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第九步：录取审核管理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9154885" y="3646712"/>
            <a:ext cx="2569029" cy="37011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468086" y="3419186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4BED0FC-2640-4283-8C5A-ECAB746FA1F0}"/>
              </a:ext>
            </a:extLst>
          </p:cNvPr>
          <p:cNvSpPr/>
          <p:nvPr/>
        </p:nvSpPr>
        <p:spPr>
          <a:xfrm>
            <a:off x="1776545" y="2699659"/>
            <a:ext cx="1532712" cy="37011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A1F42B10-ECCC-43C8-B518-87F05571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5083579"/>
            <a:ext cx="45552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给予录取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：被操作的数据进入“录取结果”界面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不予录取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：被操作的数据进入“未录取”列表页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给予录取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不给予录取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：可批量进行录取或不录取操作。</a:t>
            </a:r>
          </a:p>
        </p:txBody>
      </p:sp>
    </p:spTree>
    <p:extLst>
      <p:ext uri="{BB962C8B-B14F-4D97-AF65-F5344CB8AC3E}">
        <p14:creationId xmlns:p14="http://schemas.microsoft.com/office/powerpoint/2010/main" val="18550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B416B63-A526-4FD3-BCF7-12AB14F1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74" y="927206"/>
            <a:ext cx="11353800" cy="3709934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第九步：录取结果管理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D546CC-4E1D-4E99-B6BC-53A1E441763A}"/>
              </a:ext>
            </a:extLst>
          </p:cNvPr>
          <p:cNvSpPr/>
          <p:nvPr/>
        </p:nvSpPr>
        <p:spPr>
          <a:xfrm>
            <a:off x="9154885" y="3487257"/>
            <a:ext cx="2569029" cy="627543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468086" y="3723987"/>
            <a:ext cx="1306287" cy="529569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  <p:sp>
        <p:nvSpPr>
          <p:cNvPr id="11" name="TextBox 23">
            <a:extLst>
              <a:ext uri="{FF2B5EF4-FFF2-40B4-BE49-F238E27FC236}">
                <a16:creationId xmlns="" xmlns:a16="http://schemas.microsoft.com/office/drawing/2014/main" id="{A1F42B10-ECCC-43C8-B518-87F05571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5083579"/>
            <a:ext cx="45552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管理本学校最后给予录取的学生名单。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可将学生列表导出为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excle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1384EA3-9B09-4534-A701-61762849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7" y="842611"/>
            <a:ext cx="11590151" cy="400153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5AAE67D-C59B-4DCE-A53D-1BCF2ADF8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第十步：录取后相关的信息管理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7C068E5-7550-465F-949E-2798D3476101}"/>
              </a:ext>
            </a:extLst>
          </p:cNvPr>
          <p:cNvSpPr/>
          <p:nvPr/>
        </p:nvSpPr>
        <p:spPr>
          <a:xfrm>
            <a:off x="468086" y="2579914"/>
            <a:ext cx="1306287" cy="2253343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="" xmlns:a16="http://schemas.microsoft.com/office/drawing/2014/main" id="{EDEE34D0-8C34-473A-8F89-85CA6D18E157}"/>
              </a:ext>
            </a:extLst>
          </p:cNvPr>
          <p:cNvSpPr txBox="1"/>
          <p:nvPr/>
        </p:nvSpPr>
        <p:spPr>
          <a:xfrm>
            <a:off x="224243" y="6413026"/>
            <a:ext cx="85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备注：查看登记表中可进行打印操作。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433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文本框 163"/>
          <p:cNvSpPr txBox="1"/>
          <p:nvPr/>
        </p:nvSpPr>
        <p:spPr>
          <a:xfrm>
            <a:off x="4072073" y="307236"/>
            <a:ext cx="4064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4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5305450" y="2981022"/>
            <a:ext cx="5027270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、平台登录网址</a:t>
            </a:r>
            <a:endParaRPr lang="en-US" altLang="zh-CN" sz="28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5305450" y="2138724"/>
            <a:ext cx="3350870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、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+mn-ea"/>
              </a:rPr>
              <a:t>招生流程图</a:t>
            </a:r>
            <a:endParaRPr lang="en-US" altLang="zh-CN" sz="28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77" name="图片 1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70" y="2916646"/>
            <a:ext cx="1892415" cy="2205192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5305450" y="3823320"/>
            <a:ext cx="3858870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、平台功能介绍</a:t>
            </a:r>
            <a:endParaRPr lang="en-US" altLang="zh-CN" sz="28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5325770" y="4636120"/>
            <a:ext cx="385887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600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、系统操作演示</a:t>
            </a:r>
            <a:endParaRPr lang="en-US" altLang="zh-CN" sz="28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文本框 692"/>
          <p:cNvSpPr txBox="1"/>
          <p:nvPr/>
        </p:nvSpPr>
        <p:spPr>
          <a:xfrm>
            <a:off x="7139584" y="2292751"/>
            <a:ext cx="522714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865" b="1" dirty="0">
                <a:solidFill>
                  <a:schemeClr val="bg1"/>
                </a:solidFill>
                <a:cs typeface="+mn-ea"/>
                <a:sym typeface="+mn-lt"/>
              </a:rPr>
              <a:t>谢 谢</a:t>
            </a:r>
          </a:p>
        </p:txBody>
      </p:sp>
      <p:grpSp>
        <p:nvGrpSpPr>
          <p:cNvPr id="697" name="组合 696"/>
          <p:cNvGrpSpPr/>
          <p:nvPr/>
        </p:nvGrpSpPr>
        <p:grpSpPr>
          <a:xfrm>
            <a:off x="1443038" y="725053"/>
            <a:ext cx="4786312" cy="4786312"/>
            <a:chOff x="1443038" y="725053"/>
            <a:chExt cx="4786312" cy="47863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4" name="椭圆 693"/>
            <p:cNvSpPr/>
            <p:nvPr/>
          </p:nvSpPr>
          <p:spPr>
            <a:xfrm>
              <a:off x="1443038" y="725053"/>
              <a:ext cx="4786312" cy="4786312"/>
            </a:xfrm>
            <a:prstGeom prst="ellipse">
              <a:avLst/>
            </a:prstGeom>
            <a:solidFill>
              <a:srgbClr val="00A7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95" name="图片 6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929" y="1825515"/>
              <a:ext cx="2803696" cy="2585388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807480" y="4890373"/>
            <a:ext cx="434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00A78B"/>
                </a:solidFill>
                <a:cs typeface="+mn-ea"/>
                <a:sym typeface="+mn-lt"/>
              </a:rPr>
              <a:t>苏州格尔斯计算机信息技术有限公司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E29A64-37EE-4BF7-BBA1-67C144CD1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招生流程图</a:t>
            </a:r>
            <a:endParaRPr lang="zh-CN" altLang="en-US" dirty="0"/>
          </a:p>
        </p:txBody>
      </p:sp>
      <p:graphicFrame>
        <p:nvGraphicFramePr>
          <p:cNvPr id="68" name="图示 67">
            <a:extLst>
              <a:ext uri="{FF2B5EF4-FFF2-40B4-BE49-F238E27FC236}">
                <a16:creationId xmlns="" xmlns:a16="http://schemas.microsoft.com/office/drawing/2014/main" id="{A23FB3CB-5FBA-428C-A9DC-0BDA07FEA890}"/>
              </a:ext>
            </a:extLst>
          </p:cNvPr>
          <p:cNvGraphicFramePr/>
          <p:nvPr/>
        </p:nvGraphicFramePr>
        <p:xfrm>
          <a:off x="1864359" y="713264"/>
          <a:ext cx="10254069" cy="567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矩形 28">
            <a:extLst>
              <a:ext uri="{FF2B5EF4-FFF2-40B4-BE49-F238E27FC236}">
                <a16:creationId xmlns="" xmlns:a16="http://schemas.microsoft.com/office/drawing/2014/main" id="{3BA3C2E0-38BE-432C-B469-A3DA58A8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7" y="1242833"/>
            <a:ext cx="18923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角色的颜色说明</a:t>
            </a:r>
          </a:p>
        </p:txBody>
      </p:sp>
      <p:sp>
        <p:nvSpPr>
          <p:cNvPr id="70" name="矩形 102">
            <a:extLst>
              <a:ext uri="{FF2B5EF4-FFF2-40B4-BE49-F238E27FC236}">
                <a16:creationId xmlns="" xmlns:a16="http://schemas.microsoft.com/office/drawing/2014/main" id="{83FB6CE4-9882-48C4-A869-85F215B1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67" y="1962592"/>
            <a:ext cx="654050" cy="295275"/>
          </a:xfrm>
          <a:prstGeom prst="rect">
            <a:avLst/>
          </a:prstGeom>
          <a:solidFill>
            <a:srgbClr val="00B0F0"/>
          </a:solidFill>
          <a:ln w="25400" cmpd="dbl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教育局</a:t>
            </a:r>
          </a:p>
        </p:txBody>
      </p:sp>
      <p:sp>
        <p:nvSpPr>
          <p:cNvPr id="71" name="矩形 103">
            <a:extLst>
              <a:ext uri="{FF2B5EF4-FFF2-40B4-BE49-F238E27FC236}">
                <a16:creationId xmlns="" xmlns:a16="http://schemas.microsoft.com/office/drawing/2014/main" id="{B583DC38-8855-48A7-886E-1C9F4BE6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92" y="2645026"/>
            <a:ext cx="584200" cy="295275"/>
          </a:xfrm>
          <a:prstGeom prst="rect">
            <a:avLst/>
          </a:prstGeom>
          <a:solidFill>
            <a:schemeClr val="accent1"/>
          </a:solidFill>
          <a:ln w="25400" cmpd="dbl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</a:p>
        </p:txBody>
      </p:sp>
      <p:sp>
        <p:nvSpPr>
          <p:cNvPr id="72" name="矩形 104">
            <a:extLst>
              <a:ext uri="{FF2B5EF4-FFF2-40B4-BE49-F238E27FC236}">
                <a16:creationId xmlns="" xmlns:a16="http://schemas.microsoft.com/office/drawing/2014/main" id="{B7FB9B87-93F7-4383-9969-032B92E9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67" y="3394208"/>
            <a:ext cx="792162" cy="2905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mpd="dbl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1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学生家长</a:t>
            </a:r>
          </a:p>
        </p:txBody>
      </p:sp>
      <p:sp>
        <p:nvSpPr>
          <p:cNvPr id="73" name="矩形 48">
            <a:extLst>
              <a:ext uri="{FF2B5EF4-FFF2-40B4-BE49-F238E27FC236}">
                <a16:creationId xmlns="" xmlns:a16="http://schemas.microsoft.com/office/drawing/2014/main" id="{42D4EAA9-7684-4AF3-9E33-5D5CB342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7" y="1140439"/>
            <a:ext cx="1609688" cy="4629740"/>
          </a:xfrm>
          <a:prstGeom prst="rect">
            <a:avLst/>
          </a:prstGeom>
          <a:noFill/>
          <a:ln w="25400">
            <a:solidFill>
              <a:srgbClr val="31715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3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平台登录网址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840175696"/>
              </p:ext>
            </p:extLst>
          </p:nvPr>
        </p:nvGraphicFramePr>
        <p:xfrm>
          <a:off x="318437" y="226809"/>
          <a:ext cx="7305041" cy="480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8437" y="5828386"/>
            <a:ext cx="722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备注：</a:t>
            </a:r>
            <a:r>
              <a:rPr lang="en-US" altLang="zh-CN" dirty="0"/>
              <a:t>1.</a:t>
            </a:r>
            <a:r>
              <a:rPr lang="zh-CN" altLang="en-US" dirty="0"/>
              <a:t>教育局端和学校端首次登录需要绑定手机号和修改密码。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2.</a:t>
            </a:r>
            <a:r>
              <a:rPr lang="zh-CN" altLang="en-US" dirty="0"/>
              <a:t>教育局和学校端只能在城域网进行访问。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111F21A0-70CF-43EA-90BD-07543E83206C}"/>
              </a:ext>
            </a:extLst>
          </p:cNvPr>
          <p:cNvGrpSpPr/>
          <p:nvPr/>
        </p:nvGrpSpPr>
        <p:grpSpPr>
          <a:xfrm>
            <a:off x="7279636" y="258233"/>
            <a:ext cx="3101609" cy="5326842"/>
            <a:chOff x="8101195" y="383078"/>
            <a:chExt cx="3101609" cy="5326842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5027AAD3-7726-45DF-B47A-984E740E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1195" y="383078"/>
              <a:ext cx="3101609" cy="53268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830441" y="5004325"/>
              <a:ext cx="1747520" cy="304800"/>
            </a:xfrm>
            <a:prstGeom prst="rect">
              <a:avLst/>
            </a:prstGeom>
            <a:noFill/>
            <a:ln w="635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483946" y="2125540"/>
              <a:ext cx="2383750" cy="304800"/>
            </a:xfrm>
            <a:prstGeom prst="rect">
              <a:avLst/>
            </a:prstGeom>
            <a:noFill/>
            <a:ln w="635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503567" y="2670759"/>
              <a:ext cx="2364129" cy="304800"/>
            </a:xfrm>
            <a:prstGeom prst="rect">
              <a:avLst/>
            </a:prstGeom>
            <a:noFill/>
            <a:ln w="635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91F543C-9629-4E06-BC0B-C4DDE3CE695A}"/>
                </a:ext>
              </a:extLst>
            </p:cNvPr>
            <p:cNvSpPr/>
            <p:nvPr/>
          </p:nvSpPr>
          <p:spPr>
            <a:xfrm>
              <a:off x="8483946" y="4529614"/>
              <a:ext cx="2364129" cy="304800"/>
            </a:xfrm>
            <a:prstGeom prst="rect">
              <a:avLst/>
            </a:prstGeom>
            <a:noFill/>
            <a:ln w="635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2B6D0DA-B027-42CC-BFE9-8FB11897E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407" y="2710325"/>
            <a:ext cx="4463394" cy="4063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35DDFCE-93D3-48D5-8F34-91B79DD74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766" y="4672813"/>
            <a:ext cx="975445" cy="96782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5763492-5E48-4BA5-8834-CEB4255F1C71}"/>
              </a:ext>
            </a:extLst>
          </p:cNvPr>
          <p:cNvSpPr txBox="1"/>
          <p:nvPr/>
        </p:nvSpPr>
        <p:spPr>
          <a:xfrm>
            <a:off x="649272" y="4926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苏州吴中教育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02D73B5-3C75-407E-9E77-FF427053D5F6}"/>
              </a:ext>
            </a:extLst>
          </p:cNvPr>
          <p:cNvSpPr txBox="1"/>
          <p:nvPr/>
        </p:nvSpPr>
        <p:spPr>
          <a:xfrm>
            <a:off x="4768180" y="27915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账号由教育局下发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DA62D05-9626-4DEE-BD2D-C013F8C8D14C}"/>
              </a:ext>
            </a:extLst>
          </p:cNvPr>
          <p:cNvSpPr txBox="1"/>
          <p:nvPr/>
        </p:nvSpPr>
        <p:spPr>
          <a:xfrm>
            <a:off x="4768180" y="940523"/>
            <a:ext cx="2126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账号由家长注册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9F69CE0-0BD2-4517-9D86-49E7D9D0AFF3}"/>
              </a:ext>
            </a:extLst>
          </p:cNvPr>
          <p:cNvSpPr txBox="1"/>
          <p:nvPr/>
        </p:nvSpPr>
        <p:spPr>
          <a:xfrm>
            <a:off x="426720" y="3122414"/>
            <a:ext cx="11562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bg1"/>
                </a:solidFill>
                <a:cs typeface="+mn-ea"/>
              </a:rPr>
              <a:t>吴中区义务教育阶段地段生入学信息采集系统</a:t>
            </a:r>
            <a:endParaRPr kumimoji="1" lang="en-US" altLang="zh-CN" sz="44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B48EBE-760A-4201-AC7D-FC3EB8611D8A}"/>
              </a:ext>
            </a:extLst>
          </p:cNvPr>
          <p:cNvSpPr txBox="1"/>
          <p:nvPr/>
        </p:nvSpPr>
        <p:spPr>
          <a:xfrm>
            <a:off x="314960" y="5123934"/>
            <a:ext cx="11562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rgbClr val="00A78B"/>
                </a:solidFill>
                <a:cs typeface="+mn-ea"/>
              </a:rPr>
              <a:t>家长端</a:t>
            </a:r>
            <a:endParaRPr kumimoji="1" lang="en-US" altLang="zh-CN" sz="4400" b="1" dirty="0">
              <a:solidFill>
                <a:srgbClr val="00A78B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612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第一步：注册与登录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777AD30-5232-4252-8ADA-56FB306D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5" y="864292"/>
            <a:ext cx="3383573" cy="4267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2112D7F-B8D1-4415-BE44-DDB6E3B3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85" y="864292"/>
            <a:ext cx="3695950" cy="4267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1647E2-CA59-44A9-B945-006D20116EED}"/>
              </a:ext>
            </a:extLst>
          </p:cNvPr>
          <p:cNvSpPr txBox="1"/>
          <p:nvPr/>
        </p:nvSpPr>
        <p:spPr>
          <a:xfrm>
            <a:off x="376767" y="6025294"/>
            <a:ext cx="72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</a:t>
            </a:r>
            <a:r>
              <a:rPr lang="en-US" altLang="zh-CN" dirty="0"/>
              <a:t>1.</a:t>
            </a:r>
            <a:r>
              <a:rPr lang="zh-CN" altLang="en-US" dirty="0"/>
              <a:t>通过手机号及验证码进行注册。</a:t>
            </a:r>
            <a:endParaRPr lang="en-US" altLang="zh-CN" dirty="0"/>
          </a:p>
          <a:p>
            <a:pPr algn="l"/>
            <a:r>
              <a:rPr lang="en-US" altLang="zh-CN" dirty="0"/>
              <a:t>             2.</a:t>
            </a:r>
            <a:r>
              <a:rPr lang="zh-CN" altLang="en-US" b="0" i="0" dirty="0">
                <a:effectLst/>
                <a:latin typeface="Avenir"/>
              </a:rPr>
              <a:t>输入的密码至少</a:t>
            </a:r>
            <a:r>
              <a:rPr lang="en-US" altLang="zh-CN" b="0" i="0" dirty="0">
                <a:effectLst/>
                <a:latin typeface="Avenir"/>
              </a:rPr>
              <a:t>8</a:t>
            </a:r>
            <a:r>
              <a:rPr lang="zh-CN" altLang="en-US" b="0" i="0" dirty="0">
                <a:effectLst/>
                <a:latin typeface="Avenir"/>
              </a:rPr>
              <a:t>位，并且包含数字、字母、特殊符号</a:t>
            </a:r>
            <a:r>
              <a:rPr lang="zh-CN" altLang="en-US" dirty="0"/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DF75EF2-139A-40C0-9208-9A1EC862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252" y="864293"/>
            <a:ext cx="3383573" cy="429259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8B363718-0F5B-4D45-BF8D-EBF326AB7853}"/>
              </a:ext>
            </a:extLst>
          </p:cNvPr>
          <p:cNvSpPr txBox="1"/>
          <p:nvPr/>
        </p:nvSpPr>
        <p:spPr>
          <a:xfrm>
            <a:off x="1930878" y="5302433"/>
            <a:ext cx="112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注册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="" xmlns:a16="http://schemas.microsoft.com/office/drawing/2014/main" id="{DCCDE9BC-DBB2-4E07-BF39-41F8908BD71D}"/>
              </a:ext>
            </a:extLst>
          </p:cNvPr>
          <p:cNvSpPr txBox="1"/>
          <p:nvPr/>
        </p:nvSpPr>
        <p:spPr>
          <a:xfrm>
            <a:off x="5598987" y="5270167"/>
            <a:ext cx="112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登录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692F1EDB-CBD9-4204-8861-74E6ABA0F504}"/>
              </a:ext>
            </a:extLst>
          </p:cNvPr>
          <p:cNvSpPr txBox="1"/>
          <p:nvPr/>
        </p:nvSpPr>
        <p:spPr>
          <a:xfrm>
            <a:off x="9297965" y="5263370"/>
            <a:ext cx="112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忘记密码</a:t>
            </a:r>
          </a:p>
        </p:txBody>
      </p:sp>
    </p:spTree>
    <p:extLst>
      <p:ext uri="{BB962C8B-B14F-4D97-AF65-F5344CB8AC3E}">
        <p14:creationId xmlns:p14="http://schemas.microsoft.com/office/powerpoint/2010/main" val="288347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第二步：选择报名年级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52E63A1-3223-438E-8105-7F2F14CC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181449"/>
            <a:ext cx="11673840" cy="470389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14A4F93-A38A-4A72-9E71-989428F61EF7}"/>
              </a:ext>
            </a:extLst>
          </p:cNvPr>
          <p:cNvSpPr/>
          <p:nvPr/>
        </p:nvSpPr>
        <p:spPr>
          <a:xfrm>
            <a:off x="8686799" y="2051494"/>
            <a:ext cx="2468881" cy="1534985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F918C689-3FF2-4893-84D3-54EB55934BCD}"/>
              </a:ext>
            </a:extLst>
          </p:cNvPr>
          <p:cNvSpPr txBox="1"/>
          <p:nvPr/>
        </p:nvSpPr>
        <p:spPr>
          <a:xfrm>
            <a:off x="371685" y="6209960"/>
            <a:ext cx="960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备注：吴中区小学适龄儿童、小学毕业生地段生信息采集时间为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27</a:t>
            </a:r>
            <a:r>
              <a:rPr lang="zh-CN" altLang="en-US" dirty="0"/>
              <a:t>日至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日。。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626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6DE929C-DC51-41B2-A27E-99671214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930428"/>
            <a:ext cx="12070080" cy="5048134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33F89505-89C6-4851-B6E7-9E8B24F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第三步：是否满足报名条件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14A4F93-A38A-4A72-9E71-989428F61EF7}"/>
              </a:ext>
            </a:extLst>
          </p:cNvPr>
          <p:cNvSpPr/>
          <p:nvPr/>
        </p:nvSpPr>
        <p:spPr>
          <a:xfrm>
            <a:off x="6190195" y="4460239"/>
            <a:ext cx="1582206" cy="660401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F918C689-3FF2-4893-84D3-54EB55934BCD}"/>
              </a:ext>
            </a:extLst>
          </p:cNvPr>
          <p:cNvSpPr txBox="1"/>
          <p:nvPr/>
        </p:nvSpPr>
        <p:spPr>
          <a:xfrm>
            <a:off x="376767" y="6334080"/>
            <a:ext cx="72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备注：点击</a:t>
            </a:r>
            <a:r>
              <a:rPr lang="en-US" altLang="zh-CN" dirty="0"/>
              <a:t>【</a:t>
            </a:r>
            <a:r>
              <a:rPr lang="zh-CN" altLang="en-US" dirty="0"/>
              <a:t>满足</a:t>
            </a:r>
            <a:r>
              <a:rPr lang="en-US" altLang="zh-CN" dirty="0"/>
              <a:t>】</a:t>
            </a:r>
            <a:r>
              <a:rPr lang="zh-CN" altLang="en-US" dirty="0"/>
              <a:t>按钮方可登记信息。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428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5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A78B"/>
      </a:accent1>
      <a:accent2>
        <a:srgbClr val="91D140"/>
      </a:accent2>
      <a:accent3>
        <a:srgbClr val="FFA3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913</Words>
  <Application>Microsoft Office PowerPoint</Application>
  <PresentationFormat>宽屏</PresentationFormat>
  <Paragraphs>144</Paragraphs>
  <Slides>30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Avenir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Administrator</cp:lastModifiedBy>
  <cp:revision>394</cp:revision>
  <dcterms:created xsi:type="dcterms:W3CDTF">2015-08-18T02:51:00Z</dcterms:created>
  <dcterms:modified xsi:type="dcterms:W3CDTF">2021-05-28T01:58:17Z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